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</p:sldMasterIdLst>
  <p:notesMasterIdLst>
    <p:notesMasterId r:id="rId76"/>
  </p:notesMasterIdLst>
  <p:sldIdLst>
    <p:sldId id="290" r:id="rId6"/>
    <p:sldId id="293" r:id="rId7"/>
    <p:sldId id="294" r:id="rId8"/>
    <p:sldId id="295" r:id="rId9"/>
    <p:sldId id="291" r:id="rId10"/>
    <p:sldId id="327" r:id="rId11"/>
    <p:sldId id="297" r:id="rId12"/>
    <p:sldId id="386" r:id="rId13"/>
    <p:sldId id="300" r:id="rId14"/>
    <p:sldId id="370" r:id="rId15"/>
    <p:sldId id="303" r:id="rId16"/>
    <p:sldId id="383" r:id="rId17"/>
    <p:sldId id="392" r:id="rId18"/>
    <p:sldId id="336" r:id="rId19"/>
    <p:sldId id="351" r:id="rId20"/>
    <p:sldId id="355" r:id="rId21"/>
    <p:sldId id="377" r:id="rId22"/>
    <p:sldId id="378" r:id="rId23"/>
    <p:sldId id="394" r:id="rId24"/>
    <p:sldId id="400" r:id="rId25"/>
    <p:sldId id="401" r:id="rId26"/>
    <p:sldId id="398" r:id="rId27"/>
    <p:sldId id="397" r:id="rId28"/>
    <p:sldId id="388" r:id="rId29"/>
    <p:sldId id="393" r:id="rId30"/>
    <p:sldId id="391" r:id="rId31"/>
    <p:sldId id="395" r:id="rId32"/>
    <p:sldId id="402" r:id="rId33"/>
    <p:sldId id="403" r:id="rId34"/>
    <p:sldId id="389" r:id="rId35"/>
    <p:sldId id="396" r:id="rId36"/>
    <p:sldId id="376" r:id="rId37"/>
    <p:sldId id="373" r:id="rId38"/>
    <p:sldId id="387" r:id="rId39"/>
    <p:sldId id="306" r:id="rId40"/>
    <p:sldId id="302" r:id="rId41"/>
    <p:sldId id="298" r:id="rId42"/>
    <p:sldId id="299" r:id="rId43"/>
    <p:sldId id="366" r:id="rId44"/>
    <p:sldId id="367" r:id="rId45"/>
    <p:sldId id="368" r:id="rId46"/>
    <p:sldId id="347" r:id="rId47"/>
    <p:sldId id="348" r:id="rId48"/>
    <p:sldId id="349" r:id="rId49"/>
    <p:sldId id="350" r:id="rId50"/>
    <p:sldId id="301" r:id="rId51"/>
    <p:sldId id="332" r:id="rId52"/>
    <p:sldId id="372" r:id="rId53"/>
    <p:sldId id="404" r:id="rId54"/>
    <p:sldId id="379" r:id="rId55"/>
    <p:sldId id="385" r:id="rId56"/>
    <p:sldId id="384" r:id="rId57"/>
    <p:sldId id="292" r:id="rId58"/>
    <p:sldId id="380" r:id="rId59"/>
    <p:sldId id="324" r:id="rId60"/>
    <p:sldId id="381" r:id="rId61"/>
    <p:sldId id="375" r:id="rId62"/>
    <p:sldId id="271" r:id="rId63"/>
    <p:sldId id="283" r:id="rId64"/>
    <p:sldId id="277" r:id="rId65"/>
    <p:sldId id="280" r:id="rId66"/>
    <p:sldId id="273" r:id="rId67"/>
    <p:sldId id="274" r:id="rId68"/>
    <p:sldId id="284" r:id="rId69"/>
    <p:sldId id="289" r:id="rId70"/>
    <p:sldId id="263" r:id="rId71"/>
    <p:sldId id="264" r:id="rId72"/>
    <p:sldId id="265" r:id="rId73"/>
    <p:sldId id="266" r:id="rId74"/>
    <p:sldId id="267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90"/>
            <p14:sldId id="293"/>
            <p14:sldId id="294"/>
            <p14:sldId id="295"/>
            <p14:sldId id="291"/>
            <p14:sldId id="327"/>
            <p14:sldId id="297"/>
            <p14:sldId id="386"/>
            <p14:sldId id="300"/>
            <p14:sldId id="370"/>
            <p14:sldId id="303"/>
            <p14:sldId id="383"/>
            <p14:sldId id="392"/>
            <p14:sldId id="336"/>
            <p14:sldId id="351"/>
            <p14:sldId id="355"/>
            <p14:sldId id="377"/>
            <p14:sldId id="378"/>
            <p14:sldId id="394"/>
            <p14:sldId id="400"/>
            <p14:sldId id="401"/>
            <p14:sldId id="398"/>
            <p14:sldId id="397"/>
            <p14:sldId id="388"/>
            <p14:sldId id="393"/>
            <p14:sldId id="391"/>
            <p14:sldId id="395"/>
            <p14:sldId id="402"/>
            <p14:sldId id="403"/>
            <p14:sldId id="389"/>
            <p14:sldId id="396"/>
            <p14:sldId id="376"/>
            <p14:sldId id="373"/>
            <p14:sldId id="387"/>
          </p14:sldIdLst>
        </p14:section>
        <p14:section name="Content" id="{3864C2D0-062C-4319-A5DB-5D7C06D263F4}">
          <p14:sldIdLst/>
        </p14:section>
        <p14:section name="Backup Slides" id="{D2EA30EA-0BC0-4C37-A8F8-2B41D5EE3350}">
          <p14:sldIdLst>
            <p14:sldId id="306"/>
            <p14:sldId id="302"/>
            <p14:sldId id="298"/>
            <p14:sldId id="299"/>
            <p14:sldId id="366"/>
            <p14:sldId id="367"/>
            <p14:sldId id="368"/>
            <p14:sldId id="347"/>
            <p14:sldId id="348"/>
            <p14:sldId id="349"/>
            <p14:sldId id="350"/>
            <p14:sldId id="301"/>
            <p14:sldId id="332"/>
            <p14:sldId id="372"/>
            <p14:sldId id="404"/>
            <p14:sldId id="379"/>
            <p14:sldId id="385"/>
            <p14:sldId id="384"/>
            <p14:sldId id="292"/>
            <p14:sldId id="380"/>
            <p14:sldId id="324"/>
            <p14:sldId id="381"/>
            <p14:sldId id="375"/>
          </p14:sldIdLst>
        </p14:section>
        <p14:section name="Style Guide" id="{F10F3CE5-E087-40FD-B0AE-505C952C1029}">
          <p14:sldIdLst>
            <p14:sldId id="271"/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89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3240"/>
    <a:srgbClr val="E97A34"/>
    <a:srgbClr val="EE7624"/>
    <a:srgbClr val="782F40"/>
    <a:srgbClr val="FFFFFF"/>
    <a:srgbClr val="000000"/>
    <a:srgbClr val="682860"/>
    <a:srgbClr val="1B5633"/>
    <a:srgbClr val="CEB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9D38A0-2EF3-1185-A87C-AED67A8F56A7}" v="166" dt="2025-02-20T23:17:38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microsoft.com/office/2015/10/relationships/revisionInfo" Target="revisionInfo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Jadush" userId="S::mmj20bd@fsu.edu::f366f1ef-3374-422c-a9df-d35b78e451a8" providerId="AD" clId="Web-{E54688FE-EBE9-E434-A6A8-BFE46EABC345}"/>
    <pc:docChg chg="modSld">
      <pc:chgData name="Megan Jadush" userId="S::mmj20bd@fsu.edu::f366f1ef-3374-422c-a9df-d35b78e451a8" providerId="AD" clId="Web-{E54688FE-EBE9-E434-A6A8-BFE46EABC345}" dt="2025-02-17T19:39:23.942" v="4" actId="1076"/>
      <pc:docMkLst>
        <pc:docMk/>
      </pc:docMkLst>
      <pc:sldChg chg="modSp">
        <pc:chgData name="Megan Jadush" userId="S::mmj20bd@fsu.edu::f366f1ef-3374-422c-a9df-d35b78e451a8" providerId="AD" clId="Web-{E54688FE-EBE9-E434-A6A8-BFE46EABC345}" dt="2025-02-17T19:39:23.942" v="4" actId="1076"/>
        <pc:sldMkLst>
          <pc:docMk/>
          <pc:sldMk cId="3131390581" sldId="373"/>
        </pc:sldMkLst>
        <pc:spChg chg="mod">
          <ac:chgData name="Megan Jadush" userId="S::mmj20bd@fsu.edu::f366f1ef-3374-422c-a9df-d35b78e451a8" providerId="AD" clId="Web-{E54688FE-EBE9-E434-A6A8-BFE46EABC345}" dt="2025-02-17T19:39:23.942" v="4" actId="1076"/>
          <ac:spMkLst>
            <pc:docMk/>
            <pc:sldMk cId="3131390581" sldId="373"/>
            <ac:spMk id="2" creationId="{32B00577-8B84-F76C-3D41-2CD0A3A61050}"/>
          </ac:spMkLst>
        </pc:spChg>
      </pc:sldChg>
      <pc:sldChg chg="modSp">
        <pc:chgData name="Megan Jadush" userId="S::mmj20bd@fsu.edu::f366f1ef-3374-422c-a9df-d35b78e451a8" providerId="AD" clId="Web-{E54688FE-EBE9-E434-A6A8-BFE46EABC345}" dt="2025-02-17T19:33:51.763" v="3" actId="1076"/>
        <pc:sldMkLst>
          <pc:docMk/>
          <pc:sldMk cId="3873706404" sldId="394"/>
        </pc:sldMkLst>
        <pc:spChg chg="mod">
          <ac:chgData name="Megan Jadush" userId="S::mmj20bd@fsu.edu::f366f1ef-3374-422c-a9df-d35b78e451a8" providerId="AD" clId="Web-{E54688FE-EBE9-E434-A6A8-BFE46EABC345}" dt="2025-02-17T19:33:51.763" v="3" actId="1076"/>
          <ac:spMkLst>
            <pc:docMk/>
            <pc:sldMk cId="3873706404" sldId="394"/>
            <ac:spMk id="22" creationId="{D86D62EA-D2C0-A728-F111-66B52CBDCBF9}"/>
          </ac:spMkLst>
        </pc:spChg>
      </pc:sldChg>
    </pc:docChg>
  </pc:docChgLst>
  <pc:docChgLst>
    <pc:chgData name="John Baumann" userId="S::jcb20i@fsu.edu::8e96b917-5eb3-414e-83da-0805a527b9fc" providerId="AD" clId="Web-{EC7FE790-CCBE-39CE-BFBD-9697EE9A74CB}"/>
    <pc:docChg chg="addSld delSld modSld sldOrd modSection">
      <pc:chgData name="John Baumann" userId="S::jcb20i@fsu.edu::8e96b917-5eb3-414e-83da-0805a527b9fc" providerId="AD" clId="Web-{EC7FE790-CCBE-39CE-BFBD-9697EE9A74CB}" dt="2025-02-13T22:47:06.378" v="656"/>
      <pc:docMkLst>
        <pc:docMk/>
      </pc:docMkLst>
      <pc:sldChg chg="mod modShow">
        <pc:chgData name="John Baumann" userId="S::jcb20i@fsu.edu::8e96b917-5eb3-414e-83da-0805a527b9fc" providerId="AD" clId="Web-{EC7FE790-CCBE-39CE-BFBD-9697EE9A74CB}" dt="2025-02-13T21:09:40.131" v="0"/>
        <pc:sldMkLst>
          <pc:docMk/>
          <pc:sldMk cId="3803331518" sldId="332"/>
        </pc:sldMkLst>
      </pc:sldChg>
      <pc:sldChg chg="ord">
        <pc:chgData name="John Baumann" userId="S::jcb20i@fsu.edu::8e96b917-5eb3-414e-83da-0805a527b9fc" providerId="AD" clId="Web-{EC7FE790-CCBE-39CE-BFBD-9697EE9A74CB}" dt="2025-02-13T21:56:54.316" v="3"/>
        <pc:sldMkLst>
          <pc:docMk/>
          <pc:sldMk cId="1026631382" sldId="378"/>
        </pc:sldMkLst>
      </pc:sldChg>
      <pc:sldChg chg="ord">
        <pc:chgData name="John Baumann" userId="S::jcb20i@fsu.edu::8e96b917-5eb3-414e-83da-0805a527b9fc" providerId="AD" clId="Web-{EC7FE790-CCBE-39CE-BFBD-9697EE9A74CB}" dt="2025-02-13T22:43:44.111" v="637"/>
        <pc:sldMkLst>
          <pc:docMk/>
          <pc:sldMk cId="1698172960" sldId="383"/>
        </pc:sldMkLst>
      </pc:sldChg>
      <pc:sldChg chg="addAnim modAnim">
        <pc:chgData name="John Baumann" userId="S::jcb20i@fsu.edu::8e96b917-5eb3-414e-83da-0805a527b9fc" providerId="AD" clId="Web-{EC7FE790-CCBE-39CE-BFBD-9697EE9A74CB}" dt="2025-02-13T21:50:22.204" v="2"/>
        <pc:sldMkLst>
          <pc:docMk/>
          <pc:sldMk cId="379289997" sldId="386"/>
        </pc:sldMkLst>
      </pc:sldChg>
      <pc:sldChg chg="addSp delSp modSp new ord">
        <pc:chgData name="John Baumann" userId="S::jcb20i@fsu.edu::8e96b917-5eb3-414e-83da-0805a527b9fc" providerId="AD" clId="Web-{EC7FE790-CCBE-39CE-BFBD-9697EE9A74CB}" dt="2025-02-13T22:45:01.658" v="648"/>
        <pc:sldMkLst>
          <pc:docMk/>
          <pc:sldMk cId="2606178577" sldId="396"/>
        </pc:sldMkLst>
        <pc:spChg chg="mod">
          <ac:chgData name="John Baumann" userId="S::jcb20i@fsu.edu::8e96b917-5eb3-414e-83da-0805a527b9fc" providerId="AD" clId="Web-{EC7FE790-CCBE-39CE-BFBD-9697EE9A74CB}" dt="2025-02-13T22:05:09.615" v="7" actId="20577"/>
          <ac:spMkLst>
            <pc:docMk/>
            <pc:sldMk cId="2606178577" sldId="396"/>
            <ac:spMk id="5" creationId="{7D3CD5BD-AE27-483A-F83F-2C5CD6E13BE2}"/>
          </ac:spMkLst>
        </pc:spChg>
        <pc:spChg chg="add mod">
          <ac:chgData name="John Baumann" userId="S::jcb20i@fsu.edu::8e96b917-5eb3-414e-83da-0805a527b9fc" providerId="AD" clId="Web-{EC7FE790-CCBE-39CE-BFBD-9697EE9A74CB}" dt="2025-02-13T22:41:17.829" v="627" actId="1076"/>
          <ac:spMkLst>
            <pc:docMk/>
            <pc:sldMk cId="2606178577" sldId="396"/>
            <ac:spMk id="8" creationId="{83EE396E-CEFF-B57A-57D5-3293CE95A4E5}"/>
          </ac:spMkLst>
        </pc:spChg>
        <pc:spChg chg="add mod">
          <ac:chgData name="John Baumann" userId="S::jcb20i@fsu.edu::8e96b917-5eb3-414e-83da-0805a527b9fc" providerId="AD" clId="Web-{EC7FE790-CCBE-39CE-BFBD-9697EE9A74CB}" dt="2025-02-13T22:44:19.002" v="647" actId="20577"/>
          <ac:spMkLst>
            <pc:docMk/>
            <pc:sldMk cId="2606178577" sldId="396"/>
            <ac:spMk id="10" creationId="{5AABB57D-F617-8AFE-E6EC-E4996CF86006}"/>
          </ac:spMkLst>
        </pc:spChg>
        <pc:spChg chg="add mod">
          <ac:chgData name="John Baumann" userId="S::jcb20i@fsu.edu::8e96b917-5eb3-414e-83da-0805a527b9fc" providerId="AD" clId="Web-{EC7FE790-CCBE-39CE-BFBD-9697EE9A74CB}" dt="2025-02-13T22:42:35.220" v="635" actId="20577"/>
          <ac:spMkLst>
            <pc:docMk/>
            <pc:sldMk cId="2606178577" sldId="396"/>
            <ac:spMk id="12" creationId="{D4E991F2-C989-41ED-306A-FE588D067440}"/>
          </ac:spMkLst>
        </pc:spChg>
        <pc:spChg chg="add mod">
          <ac:chgData name="John Baumann" userId="S::jcb20i@fsu.edu::8e96b917-5eb3-414e-83da-0805a527b9fc" providerId="AD" clId="Web-{EC7FE790-CCBE-39CE-BFBD-9697EE9A74CB}" dt="2025-02-13T22:42:06.720" v="632" actId="20577"/>
          <ac:spMkLst>
            <pc:docMk/>
            <pc:sldMk cId="2606178577" sldId="396"/>
            <ac:spMk id="13" creationId="{A0685BD3-3B07-15BE-02C5-F79B4FA9C168}"/>
          </ac:spMkLst>
        </pc:spChg>
      </pc:sldChg>
      <pc:sldChg chg="add del replId addAnim delAnim modAnim">
        <pc:chgData name="John Baumann" userId="S::jcb20i@fsu.edu::8e96b917-5eb3-414e-83da-0805a527b9fc" providerId="AD" clId="Web-{EC7FE790-CCBE-39CE-BFBD-9697EE9A74CB}" dt="2025-02-13T22:47:06.378" v="656"/>
        <pc:sldMkLst>
          <pc:docMk/>
          <pc:sldMk cId="4199536995" sldId="401"/>
        </pc:sldMkLst>
      </pc:sldChg>
    </pc:docChg>
  </pc:docChgLst>
  <pc:docChgLst>
    <pc:chgData name="Megan Jadush" userId="S::mmj20bd@fsu.edu::f366f1ef-3374-422c-a9df-d35b78e451a8" providerId="AD" clId="Web-{BACB74B3-DB14-EFEB-C0B4-625E460D2DF2}"/>
    <pc:docChg chg="modSld">
      <pc:chgData name="Megan Jadush" userId="S::mmj20bd@fsu.edu::f366f1ef-3374-422c-a9df-d35b78e451a8" providerId="AD" clId="Web-{BACB74B3-DB14-EFEB-C0B4-625E460D2DF2}" dt="2025-02-13T23:58:12.555" v="40" actId="1076"/>
      <pc:docMkLst>
        <pc:docMk/>
      </pc:docMkLst>
      <pc:sldChg chg="addSp delSp modSp">
        <pc:chgData name="Megan Jadush" userId="S::mmj20bd@fsu.edu::f366f1ef-3374-422c-a9df-d35b78e451a8" providerId="AD" clId="Web-{BACB74B3-DB14-EFEB-C0B4-625E460D2DF2}" dt="2025-02-13T23:58:12.555" v="40" actId="1076"/>
        <pc:sldMkLst>
          <pc:docMk/>
          <pc:sldMk cId="1645360149" sldId="376"/>
        </pc:sldMkLst>
        <pc:spChg chg="mod">
          <ac:chgData name="Megan Jadush" userId="S::mmj20bd@fsu.edu::f366f1ef-3374-422c-a9df-d35b78e451a8" providerId="AD" clId="Web-{BACB74B3-DB14-EFEB-C0B4-625E460D2DF2}" dt="2025-02-13T23:58:12.555" v="40" actId="1076"/>
          <ac:spMkLst>
            <pc:docMk/>
            <pc:sldMk cId="1645360149" sldId="376"/>
            <ac:spMk id="16" creationId="{018AFB1E-AEFB-B6AB-8B91-803675BE2E2F}"/>
          </ac:spMkLst>
        </pc:spChg>
        <pc:spChg chg="mod ord">
          <ac:chgData name="Megan Jadush" userId="S::mmj20bd@fsu.edu::f366f1ef-3374-422c-a9df-d35b78e451a8" providerId="AD" clId="Web-{BACB74B3-DB14-EFEB-C0B4-625E460D2DF2}" dt="2025-02-13T23:57:55.899" v="38" actId="1076"/>
          <ac:spMkLst>
            <pc:docMk/>
            <pc:sldMk cId="1645360149" sldId="376"/>
            <ac:spMk id="18" creationId="{F8F3F75F-1467-87BB-0A2E-C0B67C4D78AA}"/>
          </ac:spMkLst>
        </pc:spChg>
        <pc:picChg chg="add mod ord">
          <ac:chgData name="Megan Jadush" userId="S::mmj20bd@fsu.edu::f366f1ef-3374-422c-a9df-d35b78e451a8" providerId="AD" clId="Web-{BACB74B3-DB14-EFEB-C0B4-625E460D2DF2}" dt="2025-02-13T23:57:42.179" v="36" actId="1076"/>
          <ac:picMkLst>
            <pc:docMk/>
            <pc:sldMk cId="1645360149" sldId="376"/>
            <ac:picMk id="2" creationId="{8E0767D9-3DDC-AB2C-952F-3AF62DA8A5D4}"/>
          </ac:picMkLst>
        </pc:picChg>
      </pc:sldChg>
    </pc:docChg>
  </pc:docChgLst>
  <pc:docChgLst>
    <pc:chgData name="Cody Carlson" userId="S::crc21h@fsu.edu::609fdf51-6566-48e3-9bea-493f89ab2033" providerId="AD" clId="Web-{BA8ADFE6-75A4-4615-BB6C-5032656C3FF7}"/>
    <pc:docChg chg="modSld">
      <pc:chgData name="Cody Carlson" userId="S::crc21h@fsu.edu::609fdf51-6566-48e3-9bea-493f89ab2033" providerId="AD" clId="Web-{BA8ADFE6-75A4-4615-BB6C-5032656C3FF7}" dt="2025-02-17T19:59:07.820" v="3" actId="1076"/>
      <pc:docMkLst>
        <pc:docMk/>
      </pc:docMkLst>
      <pc:sldChg chg="modSp">
        <pc:chgData name="Cody Carlson" userId="S::crc21h@fsu.edu::609fdf51-6566-48e3-9bea-493f89ab2033" providerId="AD" clId="Web-{BA8ADFE6-75A4-4615-BB6C-5032656C3FF7}" dt="2025-02-17T19:59:07.820" v="3" actId="1076"/>
        <pc:sldMkLst>
          <pc:docMk/>
          <pc:sldMk cId="3928603563" sldId="388"/>
        </pc:sldMkLst>
        <pc:picChg chg="mod">
          <ac:chgData name="Cody Carlson" userId="S::crc21h@fsu.edu::609fdf51-6566-48e3-9bea-493f89ab2033" providerId="AD" clId="Web-{BA8ADFE6-75A4-4615-BB6C-5032656C3FF7}" dt="2025-02-17T19:59:07.820" v="3" actId="1076"/>
          <ac:picMkLst>
            <pc:docMk/>
            <pc:sldMk cId="3928603563" sldId="388"/>
            <ac:picMk id="8" creationId="{68C5F548-173C-E7DC-D182-88654D19A069}"/>
          </ac:picMkLst>
        </pc:picChg>
      </pc:sldChg>
      <pc:sldChg chg="modSp">
        <pc:chgData name="Cody Carlson" userId="S::crc21h@fsu.edu::609fdf51-6566-48e3-9bea-493f89ab2033" providerId="AD" clId="Web-{BA8ADFE6-75A4-4615-BB6C-5032656C3FF7}" dt="2025-02-17T19:58:55.523" v="1"/>
        <pc:sldMkLst>
          <pc:docMk/>
          <pc:sldMk cId="2508470190" sldId="397"/>
        </pc:sldMkLst>
        <pc:picChg chg="mod">
          <ac:chgData name="Cody Carlson" userId="S::crc21h@fsu.edu::609fdf51-6566-48e3-9bea-493f89ab2033" providerId="AD" clId="Web-{BA8ADFE6-75A4-4615-BB6C-5032656C3FF7}" dt="2025-02-17T19:58:55.523" v="1"/>
          <ac:picMkLst>
            <pc:docMk/>
            <pc:sldMk cId="2508470190" sldId="397"/>
            <ac:picMk id="11" creationId="{6E4522D9-2634-A5F3-9A87-8344D22E4492}"/>
          </ac:picMkLst>
        </pc:picChg>
      </pc:sldChg>
    </pc:docChg>
  </pc:docChgLst>
  <pc:docChgLst>
    <pc:chgData name="Anders Snell" userId="S::ams21z@fsu.edu::c32d3cf2-4a72-474d-a08a-e8ab2beac619" providerId="AD" clId="Web-{101D6481-CE9A-2780-EF69-2DADEF8FB682}"/>
    <pc:docChg chg="modSld">
      <pc:chgData name="Anders Snell" userId="S::ams21z@fsu.edu::c32d3cf2-4a72-474d-a08a-e8ab2beac619" providerId="AD" clId="Web-{101D6481-CE9A-2780-EF69-2DADEF8FB682}" dt="2025-02-17T18:20:42.622" v="7" actId="1076"/>
      <pc:docMkLst>
        <pc:docMk/>
      </pc:docMkLst>
      <pc:sldChg chg="modSp">
        <pc:chgData name="Anders Snell" userId="S::ams21z@fsu.edu::c32d3cf2-4a72-474d-a08a-e8ab2beac619" providerId="AD" clId="Web-{101D6481-CE9A-2780-EF69-2DADEF8FB682}" dt="2025-02-17T18:20:42.622" v="7" actId="1076"/>
        <pc:sldMkLst>
          <pc:docMk/>
          <pc:sldMk cId="2067876030" sldId="291"/>
        </pc:sldMkLst>
        <pc:spChg chg="mod">
          <ac:chgData name="Anders Snell" userId="S::ams21z@fsu.edu::c32d3cf2-4a72-474d-a08a-e8ab2beac619" providerId="AD" clId="Web-{101D6481-CE9A-2780-EF69-2DADEF8FB682}" dt="2025-02-17T18:20:31.621" v="5" actId="20577"/>
          <ac:spMkLst>
            <pc:docMk/>
            <pc:sldMk cId="2067876030" sldId="291"/>
            <ac:spMk id="2" creationId="{EA759FD1-BEB3-FD41-B59B-783B4BBAB07B}"/>
          </ac:spMkLst>
        </pc:spChg>
        <pc:spChg chg="mod">
          <ac:chgData name="Anders Snell" userId="S::ams21z@fsu.edu::c32d3cf2-4a72-474d-a08a-e8ab2beac619" providerId="AD" clId="Web-{101D6481-CE9A-2780-EF69-2DADEF8FB682}" dt="2025-02-17T18:20:42.622" v="7" actId="1076"/>
          <ac:spMkLst>
            <pc:docMk/>
            <pc:sldMk cId="2067876030" sldId="291"/>
            <ac:spMk id="7" creationId="{05E18367-0E1B-89BA-F763-AC23C0D85212}"/>
          </ac:spMkLst>
        </pc:spChg>
      </pc:sldChg>
    </pc:docChg>
  </pc:docChgLst>
  <pc:docChgLst>
    <pc:chgData name="Anders Snell" userId="S::ams21z@fsu.edu::c32d3cf2-4a72-474d-a08a-e8ab2beac619" providerId="AD" clId="Web-{26C50432-D28E-5574-9A44-5DBE64B0DE1A}"/>
    <pc:docChg chg="sldOrd">
      <pc:chgData name="Anders Snell" userId="S::ams21z@fsu.edu::c32d3cf2-4a72-474d-a08a-e8ab2beac619" providerId="AD" clId="Web-{26C50432-D28E-5574-9A44-5DBE64B0DE1A}" dt="2025-02-15T18:54:54.693" v="0"/>
      <pc:docMkLst>
        <pc:docMk/>
      </pc:docMkLst>
      <pc:sldChg chg="ord">
        <pc:chgData name="Anders Snell" userId="S::ams21z@fsu.edu::c32d3cf2-4a72-474d-a08a-e8ab2beac619" providerId="AD" clId="Web-{26C50432-D28E-5574-9A44-5DBE64B0DE1A}" dt="2025-02-15T18:54:54.693" v="0"/>
        <pc:sldMkLst>
          <pc:docMk/>
          <pc:sldMk cId="3323658998" sldId="355"/>
        </pc:sldMkLst>
      </pc:sldChg>
    </pc:docChg>
  </pc:docChgLst>
  <pc:docChgLst>
    <pc:chgData name="Anders Snell" userId="c32d3cf2-4a72-474d-a08a-e8ab2beac619" providerId="ADAL" clId="{C91D6E41-2684-4FB2-944D-7F7E4459D38B}"/>
    <pc:docChg chg="undo custSel addSld delSld modSld sldOrd modSection">
      <pc:chgData name="Anders Snell" userId="c32d3cf2-4a72-474d-a08a-e8ab2beac619" providerId="ADAL" clId="{C91D6E41-2684-4FB2-944D-7F7E4459D38B}" dt="2025-02-16T19:55:51.194" v="153"/>
      <pc:docMkLst>
        <pc:docMk/>
      </pc:docMkLst>
      <pc:sldChg chg="modSp mod">
        <pc:chgData name="Anders Snell" userId="c32d3cf2-4a72-474d-a08a-e8ab2beac619" providerId="ADAL" clId="{C91D6E41-2684-4FB2-944D-7F7E4459D38B}" dt="2025-02-16T15:44:05.575" v="13" actId="20577"/>
        <pc:sldMkLst>
          <pc:docMk/>
          <pc:sldMk cId="2067876030" sldId="291"/>
        </pc:sldMkLst>
        <pc:spChg chg="mod">
          <ac:chgData name="Anders Snell" userId="c32d3cf2-4a72-474d-a08a-e8ab2beac619" providerId="ADAL" clId="{C91D6E41-2684-4FB2-944D-7F7E4459D38B}" dt="2025-02-16T15:44:05.575" v="13" actId="20577"/>
          <ac:spMkLst>
            <pc:docMk/>
            <pc:sldMk cId="2067876030" sldId="291"/>
            <ac:spMk id="2" creationId="{EA759FD1-BEB3-FD41-B59B-783B4BBAB07B}"/>
          </ac:spMkLst>
        </pc:spChg>
      </pc:sldChg>
      <pc:sldChg chg="addSp delSp modSp mod modAnim">
        <pc:chgData name="Anders Snell" userId="c32d3cf2-4a72-474d-a08a-e8ab2beac619" providerId="ADAL" clId="{C91D6E41-2684-4FB2-944D-7F7E4459D38B}" dt="2025-02-16T19:55:51.194" v="153"/>
        <pc:sldMkLst>
          <pc:docMk/>
          <pc:sldMk cId="3928603563" sldId="388"/>
        </pc:sldMkLst>
        <pc:spChg chg="del mod">
          <ac:chgData name="Anders Snell" userId="c32d3cf2-4a72-474d-a08a-e8ab2beac619" providerId="ADAL" clId="{C91D6E41-2684-4FB2-944D-7F7E4459D38B}" dt="2025-02-16T19:47:04.425" v="114" actId="478"/>
          <ac:spMkLst>
            <pc:docMk/>
            <pc:sldMk cId="3928603563" sldId="388"/>
            <ac:spMk id="2" creationId="{E84C6206-A550-C28C-2EAC-1D458D93124E}"/>
          </ac:spMkLst>
        </pc:spChg>
        <pc:picChg chg="add mod modCrop">
          <ac:chgData name="Anders Snell" userId="c32d3cf2-4a72-474d-a08a-e8ab2beac619" providerId="ADAL" clId="{C91D6E41-2684-4FB2-944D-7F7E4459D38B}" dt="2025-02-16T19:54:20.563" v="147" actId="1076"/>
          <ac:picMkLst>
            <pc:docMk/>
            <pc:sldMk cId="3928603563" sldId="388"/>
            <ac:picMk id="8" creationId="{68C5F548-173C-E7DC-D182-88654D19A069}"/>
          </ac:picMkLst>
        </pc:picChg>
        <pc:picChg chg="add del mod modCrop">
          <ac:chgData name="Anders Snell" userId="c32d3cf2-4a72-474d-a08a-e8ab2beac619" providerId="ADAL" clId="{C91D6E41-2684-4FB2-944D-7F7E4459D38B}" dt="2025-02-16T19:54:01.425" v="145" actId="478"/>
          <ac:picMkLst>
            <pc:docMk/>
            <pc:sldMk cId="3928603563" sldId="388"/>
            <ac:picMk id="10" creationId="{4DF8B1BF-EA17-3C06-B3E8-8662806C7BC9}"/>
          </ac:picMkLst>
        </pc:picChg>
        <pc:picChg chg="add mod">
          <ac:chgData name="Anders Snell" userId="c32d3cf2-4a72-474d-a08a-e8ab2beac619" providerId="ADAL" clId="{C91D6E41-2684-4FB2-944D-7F7E4459D38B}" dt="2025-02-16T19:55:25.420" v="151" actId="1076"/>
          <ac:picMkLst>
            <pc:docMk/>
            <pc:sldMk cId="3928603563" sldId="388"/>
            <ac:picMk id="11" creationId="{B4A6CF08-C01B-5D44-C2B1-7392A078C81E}"/>
          </ac:picMkLst>
        </pc:picChg>
      </pc:sldChg>
      <pc:sldChg chg="modSp mod">
        <pc:chgData name="Anders Snell" userId="c32d3cf2-4a72-474d-a08a-e8ab2beac619" providerId="ADAL" clId="{C91D6E41-2684-4FB2-944D-7F7E4459D38B}" dt="2025-02-16T15:55:12.478" v="40" actId="14100"/>
        <pc:sldMkLst>
          <pc:docMk/>
          <pc:sldMk cId="2110793904" sldId="389"/>
        </pc:sldMkLst>
        <pc:spChg chg="mod">
          <ac:chgData name="Anders Snell" userId="c32d3cf2-4a72-474d-a08a-e8ab2beac619" providerId="ADAL" clId="{C91D6E41-2684-4FB2-944D-7F7E4459D38B}" dt="2025-02-16T15:55:12.478" v="40" actId="14100"/>
          <ac:spMkLst>
            <pc:docMk/>
            <pc:sldMk cId="2110793904" sldId="389"/>
            <ac:spMk id="7" creationId="{F709B83E-78C4-0759-503B-8727DFEF093C}"/>
          </ac:spMkLst>
        </pc:spChg>
        <pc:spChg chg="mod">
          <ac:chgData name="Anders Snell" userId="c32d3cf2-4a72-474d-a08a-e8ab2beac619" providerId="ADAL" clId="{C91D6E41-2684-4FB2-944D-7F7E4459D38B}" dt="2025-02-16T15:54:55.444" v="37" actId="1076"/>
          <ac:spMkLst>
            <pc:docMk/>
            <pc:sldMk cId="2110793904" sldId="389"/>
            <ac:spMk id="8" creationId="{A5559FEE-6EE3-B648-90FA-75859B3EE131}"/>
          </ac:spMkLst>
        </pc:spChg>
      </pc:sldChg>
      <pc:sldChg chg="del">
        <pc:chgData name="Anders Snell" userId="c32d3cf2-4a72-474d-a08a-e8ab2beac619" providerId="ADAL" clId="{C91D6E41-2684-4FB2-944D-7F7E4459D38B}" dt="2025-02-16T15:51:51.380" v="16" actId="47"/>
        <pc:sldMkLst>
          <pc:docMk/>
          <pc:sldMk cId="1701087704" sldId="390"/>
        </pc:sldMkLst>
      </pc:sldChg>
      <pc:sldChg chg="delSp modSp mod modAnim">
        <pc:chgData name="Anders Snell" userId="c32d3cf2-4a72-474d-a08a-e8ab2beac619" providerId="ADAL" clId="{C91D6E41-2684-4FB2-944D-7F7E4459D38B}" dt="2025-02-16T15:59:41.753" v="47"/>
        <pc:sldMkLst>
          <pc:docMk/>
          <pc:sldMk cId="73620146" sldId="391"/>
        </pc:sldMkLst>
        <pc:spChg chg="mod">
          <ac:chgData name="Anders Snell" userId="c32d3cf2-4a72-474d-a08a-e8ab2beac619" providerId="ADAL" clId="{C91D6E41-2684-4FB2-944D-7F7E4459D38B}" dt="2025-02-16T15:54:16.766" v="28" actId="14100"/>
          <ac:spMkLst>
            <pc:docMk/>
            <pc:sldMk cId="73620146" sldId="391"/>
            <ac:spMk id="579" creationId="{ED2C541B-D491-BBAC-EBB8-C7882A3EA1C3}"/>
          </ac:spMkLst>
        </pc:spChg>
        <pc:spChg chg="del mod">
          <ac:chgData name="Anders Snell" userId="c32d3cf2-4a72-474d-a08a-e8ab2beac619" providerId="ADAL" clId="{C91D6E41-2684-4FB2-944D-7F7E4459D38B}" dt="2025-02-16T15:57:20.749" v="41" actId="478"/>
          <ac:spMkLst>
            <pc:docMk/>
            <pc:sldMk cId="73620146" sldId="391"/>
            <ac:spMk id="580" creationId="{B2301BA3-D006-0075-56E8-ED25D640D01D}"/>
          </ac:spMkLst>
        </pc:spChg>
        <pc:spChg chg="del mod">
          <ac:chgData name="Anders Snell" userId="c32d3cf2-4a72-474d-a08a-e8ab2beac619" providerId="ADAL" clId="{C91D6E41-2684-4FB2-944D-7F7E4459D38B}" dt="2025-02-16T15:57:20.749" v="41" actId="478"/>
          <ac:spMkLst>
            <pc:docMk/>
            <pc:sldMk cId="73620146" sldId="391"/>
            <ac:spMk id="581" creationId="{964E9AED-17AF-3398-58EB-4FE1AEA5EB86}"/>
          </ac:spMkLst>
        </pc:spChg>
        <pc:spChg chg="del">
          <ac:chgData name="Anders Snell" userId="c32d3cf2-4a72-474d-a08a-e8ab2beac619" providerId="ADAL" clId="{C91D6E41-2684-4FB2-944D-7F7E4459D38B}" dt="2025-02-16T15:57:20.749" v="41" actId="478"/>
          <ac:spMkLst>
            <pc:docMk/>
            <pc:sldMk cId="73620146" sldId="391"/>
            <ac:spMk id="583" creationId="{870B4231-E4E9-5A79-A9B3-7F101D3BBB31}"/>
          </ac:spMkLst>
        </pc:spChg>
        <pc:spChg chg="del">
          <ac:chgData name="Anders Snell" userId="c32d3cf2-4a72-474d-a08a-e8ab2beac619" providerId="ADAL" clId="{C91D6E41-2684-4FB2-944D-7F7E4459D38B}" dt="2025-02-16T15:57:20.749" v="41" actId="478"/>
          <ac:spMkLst>
            <pc:docMk/>
            <pc:sldMk cId="73620146" sldId="391"/>
            <ac:spMk id="584" creationId="{21A5D373-0E9E-2CE9-D649-E8A6DB58224C}"/>
          </ac:spMkLst>
        </pc:spChg>
      </pc:sldChg>
      <pc:sldChg chg="modSp mod">
        <pc:chgData name="Anders Snell" userId="c32d3cf2-4a72-474d-a08a-e8ab2beac619" providerId="ADAL" clId="{C91D6E41-2684-4FB2-944D-7F7E4459D38B}" dt="2025-02-16T19:46:57.564" v="112" actId="1076"/>
        <pc:sldMkLst>
          <pc:docMk/>
          <pc:sldMk cId="2837950470" sldId="393"/>
        </pc:sldMkLst>
        <pc:picChg chg="mod">
          <ac:chgData name="Anders Snell" userId="c32d3cf2-4a72-474d-a08a-e8ab2beac619" providerId="ADAL" clId="{C91D6E41-2684-4FB2-944D-7F7E4459D38B}" dt="2025-02-16T19:46:57.564" v="112" actId="1076"/>
          <ac:picMkLst>
            <pc:docMk/>
            <pc:sldMk cId="2837950470" sldId="393"/>
            <ac:picMk id="9" creationId="{8149129D-3DCD-1A38-5B0F-36C77FF21E93}"/>
          </ac:picMkLst>
        </pc:picChg>
      </pc:sldChg>
      <pc:sldChg chg="modSp mod ord">
        <pc:chgData name="Anders Snell" userId="c32d3cf2-4a72-474d-a08a-e8ab2beac619" providerId="ADAL" clId="{C91D6E41-2684-4FB2-944D-7F7E4459D38B}" dt="2025-02-16T15:54:35.572" v="32" actId="14100"/>
        <pc:sldMkLst>
          <pc:docMk/>
          <pc:sldMk cId="1152193090" sldId="395"/>
        </pc:sldMkLst>
        <pc:spChg chg="mod">
          <ac:chgData name="Anders Snell" userId="c32d3cf2-4a72-474d-a08a-e8ab2beac619" providerId="ADAL" clId="{C91D6E41-2684-4FB2-944D-7F7E4459D38B}" dt="2025-02-16T15:53:30.454" v="25" actId="20577"/>
          <ac:spMkLst>
            <pc:docMk/>
            <pc:sldMk cId="1152193090" sldId="395"/>
            <ac:spMk id="5" creationId="{08DB6C50-4990-A555-A306-AC9311895CED}"/>
          </ac:spMkLst>
        </pc:spChg>
        <pc:spChg chg="mod">
          <ac:chgData name="Anders Snell" userId="c32d3cf2-4a72-474d-a08a-e8ab2beac619" providerId="ADAL" clId="{C91D6E41-2684-4FB2-944D-7F7E4459D38B}" dt="2025-02-16T15:54:35.572" v="32" actId="14100"/>
          <ac:spMkLst>
            <pc:docMk/>
            <pc:sldMk cId="1152193090" sldId="395"/>
            <ac:spMk id="8" creationId="{6FD42C70-FE10-6176-E804-4F14ED70553B}"/>
          </ac:spMkLst>
        </pc:spChg>
      </pc:sldChg>
      <pc:sldChg chg="ord">
        <pc:chgData name="Anders Snell" userId="c32d3cf2-4a72-474d-a08a-e8ab2beac619" providerId="ADAL" clId="{C91D6E41-2684-4FB2-944D-7F7E4459D38B}" dt="2025-02-16T15:50:19.919" v="15"/>
        <pc:sldMkLst>
          <pc:docMk/>
          <pc:sldMk cId="2706301753" sldId="400"/>
        </pc:sldMkLst>
      </pc:sldChg>
      <pc:sldChg chg="modAnim">
        <pc:chgData name="Anders Snell" userId="c32d3cf2-4a72-474d-a08a-e8ab2beac619" providerId="ADAL" clId="{C91D6E41-2684-4FB2-944D-7F7E4459D38B}" dt="2025-02-16T16:01:05.839" v="50"/>
        <pc:sldMkLst>
          <pc:docMk/>
          <pc:sldMk cId="3152033019" sldId="402"/>
        </pc:sldMkLst>
      </pc:sldChg>
      <pc:sldChg chg="addSp delSp modSp new mod ord modAnim">
        <pc:chgData name="Anders Snell" userId="c32d3cf2-4a72-474d-a08a-e8ab2beac619" providerId="ADAL" clId="{C91D6E41-2684-4FB2-944D-7F7E4459D38B}" dt="2025-02-16T19:46:30.106" v="110"/>
        <pc:sldMkLst>
          <pc:docMk/>
          <pc:sldMk cId="1786833709" sldId="403"/>
        </pc:sldMkLst>
        <pc:spChg chg="del">
          <ac:chgData name="Anders Snell" userId="c32d3cf2-4a72-474d-a08a-e8ab2beac619" providerId="ADAL" clId="{C91D6E41-2684-4FB2-944D-7F7E4459D38B}" dt="2025-02-16T19:39:45.376" v="74" actId="478"/>
          <ac:spMkLst>
            <pc:docMk/>
            <pc:sldMk cId="1786833709" sldId="403"/>
            <ac:spMk id="2" creationId="{4398C292-3E73-C0D4-8F88-51EC9E9811E1}"/>
          </ac:spMkLst>
        </pc:spChg>
        <pc:spChg chg="mod">
          <ac:chgData name="Anders Snell" userId="c32d3cf2-4a72-474d-a08a-e8ab2beac619" providerId="ADAL" clId="{C91D6E41-2684-4FB2-944D-7F7E4459D38B}" dt="2025-02-16T19:39:38.990" v="73" actId="20577"/>
          <ac:spMkLst>
            <pc:docMk/>
            <pc:sldMk cId="1786833709" sldId="403"/>
            <ac:spMk id="5" creationId="{18F8A4B2-4BB5-F46C-947B-536BFB534008}"/>
          </ac:spMkLst>
        </pc:spChg>
        <pc:spChg chg="add mod">
          <ac:chgData name="Anders Snell" userId="c32d3cf2-4a72-474d-a08a-e8ab2beac619" providerId="ADAL" clId="{C91D6E41-2684-4FB2-944D-7F7E4459D38B}" dt="2025-02-16T19:41:34.427" v="81" actId="207"/>
          <ac:spMkLst>
            <pc:docMk/>
            <pc:sldMk cId="1786833709" sldId="403"/>
            <ac:spMk id="7" creationId="{48619D96-1205-6BD6-40F8-D32B0E75D3F1}"/>
          </ac:spMkLst>
        </pc:spChg>
        <pc:spChg chg="add mod">
          <ac:chgData name="Anders Snell" userId="c32d3cf2-4a72-474d-a08a-e8ab2beac619" providerId="ADAL" clId="{C91D6E41-2684-4FB2-944D-7F7E4459D38B}" dt="2025-02-16T19:45:23.702" v="103" actId="1076"/>
          <ac:spMkLst>
            <pc:docMk/>
            <pc:sldMk cId="1786833709" sldId="403"/>
            <ac:spMk id="12" creationId="{1019E863-919C-A11D-0C58-A066711B790B}"/>
          </ac:spMkLst>
        </pc:spChg>
        <pc:spChg chg="add mod ord">
          <ac:chgData name="Anders Snell" userId="c32d3cf2-4a72-474d-a08a-e8ab2beac619" providerId="ADAL" clId="{C91D6E41-2684-4FB2-944D-7F7E4459D38B}" dt="2025-02-16T19:45:23.702" v="103" actId="1076"/>
          <ac:spMkLst>
            <pc:docMk/>
            <pc:sldMk cId="1786833709" sldId="403"/>
            <ac:spMk id="13" creationId="{28B3AA31-3518-960F-074E-D17F2797CE07}"/>
          </ac:spMkLst>
        </pc:spChg>
        <pc:spChg chg="add mod">
          <ac:chgData name="Anders Snell" userId="c32d3cf2-4a72-474d-a08a-e8ab2beac619" providerId="ADAL" clId="{C91D6E41-2684-4FB2-944D-7F7E4459D38B}" dt="2025-02-16T19:45:49.642" v="109" actId="1076"/>
          <ac:spMkLst>
            <pc:docMk/>
            <pc:sldMk cId="1786833709" sldId="403"/>
            <ac:spMk id="17" creationId="{AC957A0D-C82C-E526-EF81-CF9213F21E3E}"/>
          </ac:spMkLst>
        </pc:spChg>
        <pc:picChg chg="add mod">
          <ac:chgData name="Anders Snell" userId="c32d3cf2-4a72-474d-a08a-e8ab2beac619" providerId="ADAL" clId="{C91D6E41-2684-4FB2-944D-7F7E4459D38B}" dt="2025-02-16T19:44:23.474" v="100" actId="1076"/>
          <ac:picMkLst>
            <pc:docMk/>
            <pc:sldMk cId="1786833709" sldId="403"/>
            <ac:picMk id="15" creationId="{7E34B299-032C-13BD-85C8-468A61DAB227}"/>
          </ac:picMkLst>
        </pc:picChg>
        <pc:picChg chg="add mod">
          <ac:chgData name="Anders Snell" userId="c32d3cf2-4a72-474d-a08a-e8ab2beac619" providerId="ADAL" clId="{C91D6E41-2684-4FB2-944D-7F7E4459D38B}" dt="2025-02-16T19:45:23.702" v="103" actId="1076"/>
          <ac:picMkLst>
            <pc:docMk/>
            <pc:sldMk cId="1786833709" sldId="403"/>
            <ac:picMk id="16" creationId="{D03B1444-EDBB-4345-A48A-355E5628FB63}"/>
          </ac:picMkLst>
        </pc:picChg>
        <pc:cxnChg chg="add mod ord">
          <ac:chgData name="Anders Snell" userId="c32d3cf2-4a72-474d-a08a-e8ab2beac619" providerId="ADAL" clId="{C91D6E41-2684-4FB2-944D-7F7E4459D38B}" dt="2025-02-16T19:43:31.523" v="95" actId="14100"/>
          <ac:cxnSpMkLst>
            <pc:docMk/>
            <pc:sldMk cId="1786833709" sldId="403"/>
            <ac:cxnSpMk id="9" creationId="{21030A83-C1AC-B31F-6BF1-98CD33CAB8E1}"/>
          </ac:cxnSpMkLst>
        </pc:cxnChg>
      </pc:sldChg>
    </pc:docChg>
  </pc:docChgLst>
  <pc:docChgLst>
    <pc:chgData name="Cody Carlson" userId="S::crc21h@fsu.edu::609fdf51-6566-48e3-9bea-493f89ab2033" providerId="AD" clId="Web-{4479B0EB-D537-4BC3-AE45-EFE5F52B521B}"/>
    <pc:docChg chg="modSld">
      <pc:chgData name="Cody Carlson" userId="S::crc21h@fsu.edu::609fdf51-6566-48e3-9bea-493f89ab2033" providerId="AD" clId="Web-{4479B0EB-D537-4BC3-AE45-EFE5F52B521B}" dt="2025-02-17T19:54:14.321" v="233" actId="20577"/>
      <pc:docMkLst>
        <pc:docMk/>
      </pc:docMkLst>
      <pc:sldChg chg="modSp">
        <pc:chgData name="Cody Carlson" userId="S::crc21h@fsu.edu::609fdf51-6566-48e3-9bea-493f89ab2033" providerId="AD" clId="Web-{4479B0EB-D537-4BC3-AE45-EFE5F52B521B}" dt="2025-02-17T19:51:22.989" v="31" actId="20577"/>
        <pc:sldMkLst>
          <pc:docMk/>
          <pc:sldMk cId="3426704901" sldId="351"/>
        </pc:sldMkLst>
        <pc:spChg chg="mod">
          <ac:chgData name="Cody Carlson" userId="S::crc21h@fsu.edu::609fdf51-6566-48e3-9bea-493f89ab2033" providerId="AD" clId="Web-{4479B0EB-D537-4BC3-AE45-EFE5F52B521B}" dt="2025-02-17T19:51:22.989" v="31" actId="20577"/>
          <ac:spMkLst>
            <pc:docMk/>
            <pc:sldMk cId="3426704901" sldId="351"/>
            <ac:spMk id="6" creationId="{95E3B2AE-423A-38CB-28AF-A71FA83A4048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1:31.365" v="45" actId="20577"/>
        <pc:sldMkLst>
          <pc:docMk/>
          <pc:sldMk cId="3323658998" sldId="355"/>
        </pc:sldMkLst>
        <pc:spChg chg="mod">
          <ac:chgData name="Cody Carlson" userId="S::crc21h@fsu.edu::609fdf51-6566-48e3-9bea-493f89ab2033" providerId="AD" clId="Web-{4479B0EB-D537-4BC3-AE45-EFE5F52B521B}" dt="2025-02-17T19:51:31.365" v="45" actId="20577"/>
          <ac:spMkLst>
            <pc:docMk/>
            <pc:sldMk cId="3323658998" sldId="355"/>
            <ac:spMk id="15" creationId="{6E3571C9-ED7E-91A9-9417-CB376FD25107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4:09.102" v="221" actId="20577"/>
        <pc:sldMkLst>
          <pc:docMk/>
          <pc:sldMk cId="3131390581" sldId="373"/>
        </pc:sldMkLst>
        <pc:spChg chg="mod">
          <ac:chgData name="Cody Carlson" userId="S::crc21h@fsu.edu::609fdf51-6566-48e3-9bea-493f89ab2033" providerId="AD" clId="Web-{4479B0EB-D537-4BC3-AE45-EFE5F52B521B}" dt="2025-02-17T19:54:09.102" v="221" actId="20577"/>
          <ac:spMkLst>
            <pc:docMk/>
            <pc:sldMk cId="3131390581" sldId="373"/>
            <ac:spMk id="6" creationId="{E5255907-E482-0CE0-2DAB-B3D198D2AF6A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4:02.009" v="210" actId="20577"/>
        <pc:sldMkLst>
          <pc:docMk/>
          <pc:sldMk cId="1645360149" sldId="376"/>
        </pc:sldMkLst>
        <pc:spChg chg="mod">
          <ac:chgData name="Cody Carlson" userId="S::crc21h@fsu.edu::609fdf51-6566-48e3-9bea-493f89ab2033" providerId="AD" clId="Web-{4479B0EB-D537-4BC3-AE45-EFE5F52B521B}" dt="2025-02-17T19:54:02.009" v="210" actId="20577"/>
          <ac:spMkLst>
            <pc:docMk/>
            <pc:sldMk cId="1645360149" sldId="376"/>
            <ac:spMk id="6" creationId="{837FDEF7-1CE7-888F-E263-8D2EC9E5A8C7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1:39.396" v="57" actId="20577"/>
        <pc:sldMkLst>
          <pc:docMk/>
          <pc:sldMk cId="1023147261" sldId="377"/>
        </pc:sldMkLst>
        <pc:spChg chg="mod">
          <ac:chgData name="Cody Carlson" userId="S::crc21h@fsu.edu::609fdf51-6566-48e3-9bea-493f89ab2033" providerId="AD" clId="Web-{4479B0EB-D537-4BC3-AE45-EFE5F52B521B}" dt="2025-02-17T19:51:39.396" v="57" actId="20577"/>
          <ac:spMkLst>
            <pc:docMk/>
            <pc:sldMk cId="1023147261" sldId="377"/>
            <ac:spMk id="6" creationId="{C78AAC06-30DC-E35C-6E13-F27E3811D483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1:45.240" v="68" actId="20577"/>
        <pc:sldMkLst>
          <pc:docMk/>
          <pc:sldMk cId="1026631382" sldId="378"/>
        </pc:sldMkLst>
        <pc:spChg chg="mod">
          <ac:chgData name="Cody Carlson" userId="S::crc21h@fsu.edu::609fdf51-6566-48e3-9bea-493f89ab2033" providerId="AD" clId="Web-{4479B0EB-D537-4BC3-AE45-EFE5F52B521B}" dt="2025-02-17T19:51:45.240" v="68" actId="20577"/>
          <ac:spMkLst>
            <pc:docMk/>
            <pc:sldMk cId="1026631382" sldId="378"/>
            <ac:spMk id="6" creationId="{FA4FE063-0A19-B3D8-66D6-AC5065484D10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1:07.958" v="11" actId="20577"/>
        <pc:sldMkLst>
          <pc:docMk/>
          <pc:sldMk cId="1698172960" sldId="383"/>
        </pc:sldMkLst>
        <pc:spChg chg="mod">
          <ac:chgData name="Cody Carlson" userId="S::crc21h@fsu.edu::609fdf51-6566-48e3-9bea-493f89ab2033" providerId="AD" clId="Web-{4479B0EB-D537-4BC3-AE45-EFE5F52B521B}" dt="2025-02-17T19:51:07.958" v="11" actId="20577"/>
          <ac:spMkLst>
            <pc:docMk/>
            <pc:sldMk cId="1698172960" sldId="383"/>
            <ac:spMk id="11" creationId="{E8F75428-B6DA-E4BD-A5F1-B322E5D786D6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4:14.321" v="233" actId="20577"/>
        <pc:sldMkLst>
          <pc:docMk/>
          <pc:sldMk cId="4065750181" sldId="387"/>
        </pc:sldMkLst>
        <pc:spChg chg="mod">
          <ac:chgData name="Cody Carlson" userId="S::crc21h@fsu.edu::609fdf51-6566-48e3-9bea-493f89ab2033" providerId="AD" clId="Web-{4479B0EB-D537-4BC3-AE45-EFE5F52B521B}" dt="2025-02-17T19:54:14.321" v="233" actId="20577"/>
          <ac:spMkLst>
            <pc:docMk/>
            <pc:sldMk cId="4065750181" sldId="387"/>
            <ac:spMk id="6" creationId="{AD81FBDE-F9CD-FF8D-A361-0DF257AD55BC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3:11.820" v="133" actId="20577"/>
        <pc:sldMkLst>
          <pc:docMk/>
          <pc:sldMk cId="3928603563" sldId="388"/>
        </pc:sldMkLst>
        <pc:spChg chg="mod">
          <ac:chgData name="Cody Carlson" userId="S::crc21h@fsu.edu::609fdf51-6566-48e3-9bea-493f89ab2033" providerId="AD" clId="Web-{4479B0EB-D537-4BC3-AE45-EFE5F52B521B}" dt="2025-02-17T19:53:11.820" v="133" actId="20577"/>
          <ac:spMkLst>
            <pc:docMk/>
            <pc:sldMk cId="3928603563" sldId="388"/>
            <ac:spMk id="6" creationId="{8BC4279A-D18E-63A9-3496-FD8E82EAB4DC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3:49.337" v="190" actId="20577"/>
        <pc:sldMkLst>
          <pc:docMk/>
          <pc:sldMk cId="2110793904" sldId="389"/>
        </pc:sldMkLst>
        <pc:spChg chg="mod">
          <ac:chgData name="Cody Carlson" userId="S::crc21h@fsu.edu::609fdf51-6566-48e3-9bea-493f89ab2033" providerId="AD" clId="Web-{4479B0EB-D537-4BC3-AE45-EFE5F52B521B}" dt="2025-02-17T19:53:49.337" v="190" actId="20577"/>
          <ac:spMkLst>
            <pc:docMk/>
            <pc:sldMk cId="2110793904" sldId="389"/>
            <ac:spMk id="6" creationId="{AE047D62-B188-5D05-65AF-D618ED922013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3:25.601" v="153" actId="20577"/>
        <pc:sldMkLst>
          <pc:docMk/>
          <pc:sldMk cId="73620146" sldId="391"/>
        </pc:sldMkLst>
        <pc:spChg chg="mod">
          <ac:chgData name="Cody Carlson" userId="S::crc21h@fsu.edu::609fdf51-6566-48e3-9bea-493f89ab2033" providerId="AD" clId="Web-{4479B0EB-D537-4BC3-AE45-EFE5F52B521B}" dt="2025-02-17T19:53:25.601" v="153" actId="20577"/>
          <ac:spMkLst>
            <pc:docMk/>
            <pc:sldMk cId="73620146" sldId="391"/>
            <ac:spMk id="6" creationId="{7A923C1A-E7A4-36C8-04BC-52DEDD5F6831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1:14.630" v="20" actId="20577"/>
        <pc:sldMkLst>
          <pc:docMk/>
          <pc:sldMk cId="2061733690" sldId="392"/>
        </pc:sldMkLst>
        <pc:spChg chg="mod">
          <ac:chgData name="Cody Carlson" userId="S::crc21h@fsu.edu::609fdf51-6566-48e3-9bea-493f89ab2033" providerId="AD" clId="Web-{4479B0EB-D537-4BC3-AE45-EFE5F52B521B}" dt="2025-02-17T19:51:14.630" v="20" actId="20577"/>
          <ac:spMkLst>
            <pc:docMk/>
            <pc:sldMk cId="2061733690" sldId="392"/>
            <ac:spMk id="6" creationId="{8235F3D9-8106-8B59-EF28-9BB0BAF9DB55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3:20.492" v="143" actId="20577"/>
        <pc:sldMkLst>
          <pc:docMk/>
          <pc:sldMk cId="2837950470" sldId="393"/>
        </pc:sldMkLst>
        <pc:spChg chg="mod">
          <ac:chgData name="Cody Carlson" userId="S::crc21h@fsu.edu::609fdf51-6566-48e3-9bea-493f89ab2033" providerId="AD" clId="Web-{4479B0EB-D537-4BC3-AE45-EFE5F52B521B}" dt="2025-02-17T19:53:20.492" v="143" actId="20577"/>
          <ac:spMkLst>
            <pc:docMk/>
            <pc:sldMk cId="2837950470" sldId="393"/>
            <ac:spMk id="6" creationId="{A81FFA8B-2917-9EC1-6824-9DB369FFC30B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1:54.615" v="78" actId="20577"/>
        <pc:sldMkLst>
          <pc:docMk/>
          <pc:sldMk cId="3873706404" sldId="394"/>
        </pc:sldMkLst>
        <pc:spChg chg="mod">
          <ac:chgData name="Cody Carlson" userId="S::crc21h@fsu.edu::609fdf51-6566-48e3-9bea-493f89ab2033" providerId="AD" clId="Web-{4479B0EB-D537-4BC3-AE45-EFE5F52B521B}" dt="2025-02-17T19:51:54.615" v="78" actId="20577"/>
          <ac:spMkLst>
            <pc:docMk/>
            <pc:sldMk cId="3873706404" sldId="394"/>
            <ac:spMk id="6" creationId="{26E0F171-9468-DD06-ED7B-AB917C0DDFAA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3:30.586" v="165" actId="20577"/>
        <pc:sldMkLst>
          <pc:docMk/>
          <pc:sldMk cId="1152193090" sldId="395"/>
        </pc:sldMkLst>
        <pc:spChg chg="mod">
          <ac:chgData name="Cody Carlson" userId="S::crc21h@fsu.edu::609fdf51-6566-48e3-9bea-493f89ab2033" providerId="AD" clId="Web-{4479B0EB-D537-4BC3-AE45-EFE5F52B521B}" dt="2025-02-17T19:53:30.586" v="165" actId="20577"/>
          <ac:spMkLst>
            <pc:docMk/>
            <pc:sldMk cId="1152193090" sldId="395"/>
            <ac:spMk id="6" creationId="{0D9ECC6D-38A2-A1A1-A058-D40A9CBDA91C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3:54.649" v="201" actId="20577"/>
        <pc:sldMkLst>
          <pc:docMk/>
          <pc:sldMk cId="2606178577" sldId="396"/>
        </pc:sldMkLst>
        <pc:spChg chg="mod">
          <ac:chgData name="Cody Carlson" userId="S::crc21h@fsu.edu::609fdf51-6566-48e3-9bea-493f89ab2033" providerId="AD" clId="Web-{4479B0EB-D537-4BC3-AE45-EFE5F52B521B}" dt="2025-02-17T19:53:54.649" v="201" actId="20577"/>
          <ac:spMkLst>
            <pc:docMk/>
            <pc:sldMk cId="2606178577" sldId="396"/>
            <ac:spMk id="6" creationId="{B548F326-3DC7-7BE6-A6BE-ABA9C592DE9D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2:22.444" v="118" actId="20577"/>
        <pc:sldMkLst>
          <pc:docMk/>
          <pc:sldMk cId="2508470190" sldId="397"/>
        </pc:sldMkLst>
        <pc:spChg chg="mod">
          <ac:chgData name="Cody Carlson" userId="S::crc21h@fsu.edu::609fdf51-6566-48e3-9bea-493f89ab2033" providerId="AD" clId="Web-{4479B0EB-D537-4BC3-AE45-EFE5F52B521B}" dt="2025-02-17T19:52:22.444" v="118" actId="20577"/>
          <ac:spMkLst>
            <pc:docMk/>
            <pc:sldMk cId="2508470190" sldId="397"/>
            <ac:spMk id="6" creationId="{DB75011A-D25F-502F-E4DC-36692F6C7924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2:13.537" v="108" actId="20577"/>
        <pc:sldMkLst>
          <pc:docMk/>
          <pc:sldMk cId="1973080882" sldId="398"/>
        </pc:sldMkLst>
        <pc:spChg chg="mod">
          <ac:chgData name="Cody Carlson" userId="S::crc21h@fsu.edu::609fdf51-6566-48e3-9bea-493f89ab2033" providerId="AD" clId="Web-{4479B0EB-D537-4BC3-AE45-EFE5F52B521B}" dt="2025-02-17T19:52:13.537" v="108" actId="20577"/>
          <ac:spMkLst>
            <pc:docMk/>
            <pc:sldMk cId="1973080882" sldId="398"/>
            <ac:spMk id="6" creationId="{2E7EBD4C-E76B-CB49-A77F-24696D6ED8AA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2:02.725" v="85" actId="20577"/>
        <pc:sldMkLst>
          <pc:docMk/>
          <pc:sldMk cId="2706301753" sldId="400"/>
        </pc:sldMkLst>
        <pc:spChg chg="mod">
          <ac:chgData name="Cody Carlson" userId="S::crc21h@fsu.edu::609fdf51-6566-48e3-9bea-493f89ab2033" providerId="AD" clId="Web-{4479B0EB-D537-4BC3-AE45-EFE5F52B521B}" dt="2025-02-17T19:52:02.725" v="85" actId="20577"/>
          <ac:spMkLst>
            <pc:docMk/>
            <pc:sldMk cId="2706301753" sldId="400"/>
            <ac:spMk id="7" creationId="{39EED7E2-8758-61C0-90AB-8ACB6132EF28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2:08.053" v="97" actId="20577"/>
        <pc:sldMkLst>
          <pc:docMk/>
          <pc:sldMk cId="1222068186" sldId="401"/>
        </pc:sldMkLst>
        <pc:spChg chg="mod">
          <ac:chgData name="Cody Carlson" userId="S::crc21h@fsu.edu::609fdf51-6566-48e3-9bea-493f89ab2033" providerId="AD" clId="Web-{4479B0EB-D537-4BC3-AE45-EFE5F52B521B}" dt="2025-02-17T19:52:08.053" v="97" actId="20577"/>
          <ac:spMkLst>
            <pc:docMk/>
            <pc:sldMk cId="1222068186" sldId="401"/>
            <ac:spMk id="6" creationId="{40F06DAC-F900-3847-925D-138851560064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3:37.430" v="171" actId="20577"/>
        <pc:sldMkLst>
          <pc:docMk/>
          <pc:sldMk cId="3152033019" sldId="402"/>
        </pc:sldMkLst>
        <pc:spChg chg="mod">
          <ac:chgData name="Cody Carlson" userId="S::crc21h@fsu.edu::609fdf51-6566-48e3-9bea-493f89ab2033" providerId="AD" clId="Web-{4479B0EB-D537-4BC3-AE45-EFE5F52B521B}" dt="2025-02-17T19:53:37.430" v="171" actId="20577"/>
          <ac:spMkLst>
            <pc:docMk/>
            <pc:sldMk cId="3152033019" sldId="402"/>
            <ac:spMk id="6" creationId="{1EFB7CE6-ED88-05FF-2C35-9FC0CD69AC96}"/>
          </ac:spMkLst>
        </pc:spChg>
      </pc:sldChg>
      <pc:sldChg chg="modSp">
        <pc:chgData name="Cody Carlson" userId="S::crc21h@fsu.edu::609fdf51-6566-48e3-9bea-493f89ab2033" providerId="AD" clId="Web-{4479B0EB-D537-4BC3-AE45-EFE5F52B521B}" dt="2025-02-17T19:53:43.414" v="181" actId="20577"/>
        <pc:sldMkLst>
          <pc:docMk/>
          <pc:sldMk cId="1786833709" sldId="403"/>
        </pc:sldMkLst>
        <pc:spChg chg="mod">
          <ac:chgData name="Cody Carlson" userId="S::crc21h@fsu.edu::609fdf51-6566-48e3-9bea-493f89ab2033" providerId="AD" clId="Web-{4479B0EB-D537-4BC3-AE45-EFE5F52B521B}" dt="2025-02-17T19:53:43.414" v="181" actId="20577"/>
          <ac:spMkLst>
            <pc:docMk/>
            <pc:sldMk cId="1786833709" sldId="403"/>
            <ac:spMk id="6" creationId="{8ABCD956-93C1-AB32-6C79-51B149FF3AB4}"/>
          </ac:spMkLst>
        </pc:spChg>
      </pc:sldChg>
    </pc:docChg>
  </pc:docChgLst>
  <pc:docChgLst>
    <pc:chgData name="Cody Carlson" userId="S::crc21h@fsu.edu::609fdf51-6566-48e3-9bea-493f89ab2033" providerId="AD" clId="Web-{925757AA-BB64-4D7C-97B9-D4C0B367221E}"/>
    <pc:docChg chg="modSld">
      <pc:chgData name="Cody Carlson" userId="S::crc21h@fsu.edu::609fdf51-6566-48e3-9bea-493f89ab2033" providerId="AD" clId="Web-{925757AA-BB64-4D7C-97B9-D4C0B367221E}" dt="2025-02-17T17:19:53.803" v="1" actId="20577"/>
      <pc:docMkLst>
        <pc:docMk/>
      </pc:docMkLst>
      <pc:sldChg chg="modSp">
        <pc:chgData name="Cody Carlson" userId="S::crc21h@fsu.edu::609fdf51-6566-48e3-9bea-493f89ab2033" providerId="AD" clId="Web-{925757AA-BB64-4D7C-97B9-D4C0B367221E}" dt="2025-02-17T17:19:53.803" v="1" actId="20577"/>
        <pc:sldMkLst>
          <pc:docMk/>
          <pc:sldMk cId="1940323037" sldId="290"/>
        </pc:sldMkLst>
        <pc:spChg chg="mod">
          <ac:chgData name="Cody Carlson" userId="S::crc21h@fsu.edu::609fdf51-6566-48e3-9bea-493f89ab2033" providerId="AD" clId="Web-{925757AA-BB64-4D7C-97B9-D4C0B367221E}" dt="2025-02-17T17:19:53.803" v="1" actId="20577"/>
          <ac:spMkLst>
            <pc:docMk/>
            <pc:sldMk cId="1940323037" sldId="290"/>
            <ac:spMk id="5" creationId="{55853C65-5820-51A6-C955-D678A051C81B}"/>
          </ac:spMkLst>
        </pc:spChg>
      </pc:sldChg>
    </pc:docChg>
  </pc:docChgLst>
  <pc:docChgLst>
    <pc:chgData name="Malik Jean Baptiste" userId="S::mj19q@fsu.edu::70676a31-0b50-4a62-9a38-e48c3f2956ea" providerId="AD" clId="Web-{D89D38A0-2EF3-1185-A87C-AED67A8F56A7}"/>
    <pc:docChg chg="addSld modSld modSection">
      <pc:chgData name="Malik Jean Baptiste" userId="S::mj19q@fsu.edu::70676a31-0b50-4a62-9a38-e48c3f2956ea" providerId="AD" clId="Web-{D89D38A0-2EF3-1185-A87C-AED67A8F56A7}" dt="2025-02-20T23:17:38.218" v="94" actId="20577"/>
      <pc:docMkLst>
        <pc:docMk/>
      </pc:docMkLst>
      <pc:sldChg chg="modSp add replId">
        <pc:chgData name="Malik Jean Baptiste" userId="S::mj19q@fsu.edu::70676a31-0b50-4a62-9a38-e48c3f2956ea" providerId="AD" clId="Web-{D89D38A0-2EF3-1185-A87C-AED67A8F56A7}" dt="2025-02-20T23:17:38.218" v="94" actId="20577"/>
        <pc:sldMkLst>
          <pc:docMk/>
          <pc:sldMk cId="2294412331" sldId="404"/>
        </pc:sldMkLst>
        <pc:spChg chg="mod">
          <ac:chgData name="Malik Jean Baptiste" userId="S::mj19q@fsu.edu::70676a31-0b50-4a62-9a38-e48c3f2956ea" providerId="AD" clId="Web-{D89D38A0-2EF3-1185-A87C-AED67A8F56A7}" dt="2025-02-20T23:17:38.218" v="94" actId="20577"/>
          <ac:spMkLst>
            <pc:docMk/>
            <pc:sldMk cId="2294412331" sldId="404"/>
            <ac:spMk id="5" creationId="{9C6E9571-F76A-9741-3393-D686C23271ED}"/>
          </ac:spMkLst>
        </pc:spChg>
        <pc:spChg chg="mod">
          <ac:chgData name="Malik Jean Baptiste" userId="S::mj19q@fsu.edu::70676a31-0b50-4a62-9a38-e48c3f2956ea" providerId="AD" clId="Web-{D89D38A0-2EF3-1185-A87C-AED67A8F56A7}" dt="2025-02-20T23:15:57.371" v="59" actId="1076"/>
          <ac:spMkLst>
            <pc:docMk/>
            <pc:sldMk cId="2294412331" sldId="404"/>
            <ac:spMk id="14" creationId="{8F78DE21-D80B-7EF8-00EF-65AEC4520142}"/>
          </ac:spMkLst>
        </pc:spChg>
        <pc:spChg chg="mod">
          <ac:chgData name="Malik Jean Baptiste" userId="S::mj19q@fsu.edu::70676a31-0b50-4a62-9a38-e48c3f2956ea" providerId="AD" clId="Web-{D89D38A0-2EF3-1185-A87C-AED67A8F56A7}" dt="2025-02-20T23:16:46.857" v="83" actId="1076"/>
          <ac:spMkLst>
            <pc:docMk/>
            <pc:sldMk cId="2294412331" sldId="404"/>
            <ac:spMk id="40" creationId="{BDC2F955-C6BD-2D62-9CCD-8852AA3BD322}"/>
          </ac:spMkLst>
        </pc:spChg>
      </pc:sldChg>
    </pc:docChg>
  </pc:docChgLst>
  <pc:docChgLst>
    <pc:chgData name="Megan Jadush" userId="S::mmj20bd@fsu.edu::f366f1ef-3374-422c-a9df-d35b78e451a8" providerId="AD" clId="Web-{B8AF99A4-D0BB-4A8D-8951-443F07E3C809}"/>
    <pc:docChg chg="modSld sldOrd">
      <pc:chgData name="Megan Jadush" userId="S::mmj20bd@fsu.edu::f366f1ef-3374-422c-a9df-d35b78e451a8" providerId="AD" clId="Web-{B8AF99A4-D0BB-4A8D-8951-443F07E3C809}" dt="2025-02-13T22:49:01.828" v="13" actId="1076"/>
      <pc:docMkLst>
        <pc:docMk/>
      </pc:docMkLst>
      <pc:sldChg chg="addSp delSp modSp">
        <pc:chgData name="Megan Jadush" userId="S::mmj20bd@fsu.edu::f366f1ef-3374-422c-a9df-d35b78e451a8" providerId="AD" clId="Web-{B8AF99A4-D0BB-4A8D-8951-443F07E3C809}" dt="2025-02-13T22:49:01.828" v="13" actId="1076"/>
        <pc:sldMkLst>
          <pc:docMk/>
          <pc:sldMk cId="2110793904" sldId="389"/>
        </pc:sldMkLst>
        <pc:picChg chg="add mod">
          <ac:chgData name="Megan Jadush" userId="S::mmj20bd@fsu.edu::f366f1ef-3374-422c-a9df-d35b78e451a8" providerId="AD" clId="Web-{B8AF99A4-D0BB-4A8D-8951-443F07E3C809}" dt="2025-02-13T22:49:01.828" v="13" actId="1076"/>
          <ac:picMkLst>
            <pc:docMk/>
            <pc:sldMk cId="2110793904" sldId="389"/>
            <ac:picMk id="11" creationId="{03FC1850-0A5E-36B0-D825-A8412755EE86}"/>
          </ac:picMkLst>
        </pc:picChg>
      </pc:sldChg>
      <pc:sldChg chg="ord">
        <pc:chgData name="Megan Jadush" userId="S::mmj20bd@fsu.edu::f366f1ef-3374-422c-a9df-d35b78e451a8" providerId="AD" clId="Web-{B8AF99A4-D0BB-4A8D-8951-443F07E3C809}" dt="2025-02-13T22:44:38.615" v="2"/>
        <pc:sldMkLst>
          <pc:docMk/>
          <pc:sldMk cId="2606178577" sldId="396"/>
        </pc:sldMkLst>
      </pc:sldChg>
    </pc:docChg>
  </pc:docChgLst>
  <pc:docChgLst>
    <pc:chgData name="Malik Jean Baptiste" userId="S::mj19q@fsu.edu::70676a31-0b50-4a62-9a38-e48c3f2956ea" providerId="AD" clId="Web-{903ADA2E-69FA-7331-2993-D493EDB92837}"/>
    <pc:docChg chg="modSld sldOrd modSection">
      <pc:chgData name="Malik Jean Baptiste" userId="S::mj19q@fsu.edu::70676a31-0b50-4a62-9a38-e48c3f2956ea" providerId="AD" clId="Web-{903ADA2E-69FA-7331-2993-D493EDB92837}" dt="2025-02-13T22:55:41.263" v="84"/>
      <pc:docMkLst>
        <pc:docMk/>
      </pc:docMkLst>
      <pc:sldChg chg="ord">
        <pc:chgData name="Malik Jean Baptiste" userId="S::mj19q@fsu.edu::70676a31-0b50-4a62-9a38-e48c3f2956ea" providerId="AD" clId="Web-{903ADA2E-69FA-7331-2993-D493EDB92837}" dt="2025-02-13T22:45:15.909" v="60"/>
        <pc:sldMkLst>
          <pc:docMk/>
          <pc:sldMk cId="1023147261" sldId="377"/>
        </pc:sldMkLst>
      </pc:sldChg>
      <pc:sldChg chg="ord">
        <pc:chgData name="Malik Jean Baptiste" userId="S::mj19q@fsu.edu::70676a31-0b50-4a62-9a38-e48c3f2956ea" providerId="AD" clId="Web-{903ADA2E-69FA-7331-2993-D493EDB92837}" dt="2025-02-13T21:56:59.149" v="1"/>
        <pc:sldMkLst>
          <pc:docMk/>
          <pc:sldMk cId="3707419983" sldId="380"/>
        </pc:sldMkLst>
      </pc:sldChg>
      <pc:sldChg chg="ord">
        <pc:chgData name="Malik Jean Baptiste" userId="S::mj19q@fsu.edu::70676a31-0b50-4a62-9a38-e48c3f2956ea" providerId="AD" clId="Web-{903ADA2E-69FA-7331-2993-D493EDB92837}" dt="2025-02-13T21:57:07.227" v="2"/>
        <pc:sldMkLst>
          <pc:docMk/>
          <pc:sldMk cId="1004166996" sldId="381"/>
        </pc:sldMkLst>
      </pc:sldChg>
      <pc:sldChg chg="addSp modSp">
        <pc:chgData name="Malik Jean Baptiste" userId="S::mj19q@fsu.edu::70676a31-0b50-4a62-9a38-e48c3f2956ea" providerId="AD" clId="Web-{903ADA2E-69FA-7331-2993-D493EDB92837}" dt="2025-02-13T22:55:41.263" v="84"/>
        <pc:sldMkLst>
          <pc:docMk/>
          <pc:sldMk cId="2110793904" sldId="389"/>
        </pc:sldMkLst>
        <pc:picChg chg="add mod">
          <ac:chgData name="Malik Jean Baptiste" userId="S::mj19q@fsu.edu::70676a31-0b50-4a62-9a38-e48c3f2956ea" providerId="AD" clId="Web-{903ADA2E-69FA-7331-2993-D493EDB92837}" dt="2025-02-13T22:55:41.263" v="84"/>
          <ac:picMkLst>
            <pc:docMk/>
            <pc:sldMk cId="2110793904" sldId="389"/>
            <ac:picMk id="13" creationId="{573A94DA-A4AF-26A5-86F0-47723E612235}"/>
          </ac:picMkLst>
        </pc:picChg>
      </pc:sldChg>
      <pc:sldChg chg="modSp">
        <pc:chgData name="Malik Jean Baptiste" userId="S::mj19q@fsu.edu::70676a31-0b50-4a62-9a38-e48c3f2956ea" providerId="AD" clId="Web-{903ADA2E-69FA-7331-2993-D493EDB92837}" dt="2025-02-13T22:14:01.816" v="47" actId="20577"/>
        <pc:sldMkLst>
          <pc:docMk/>
          <pc:sldMk cId="73620146" sldId="391"/>
        </pc:sldMkLst>
      </pc:sldChg>
      <pc:sldChg chg="modSp">
        <pc:chgData name="Malik Jean Baptiste" userId="S::mj19q@fsu.edu::70676a31-0b50-4a62-9a38-e48c3f2956ea" providerId="AD" clId="Web-{903ADA2E-69FA-7331-2993-D493EDB92837}" dt="2025-02-13T22:19:49.252" v="48" actId="20577"/>
        <pc:sldMkLst>
          <pc:docMk/>
          <pc:sldMk cId="2837950470" sldId="393"/>
        </pc:sldMkLst>
        <pc:spChg chg="mod">
          <ac:chgData name="Malik Jean Baptiste" userId="S::mj19q@fsu.edu::70676a31-0b50-4a62-9a38-e48c3f2956ea" providerId="AD" clId="Web-{903ADA2E-69FA-7331-2993-D493EDB92837}" dt="2025-02-13T22:19:49.252" v="48" actId="20577"/>
          <ac:spMkLst>
            <pc:docMk/>
            <pc:sldMk cId="2837950470" sldId="393"/>
            <ac:spMk id="5" creationId="{014519BB-EAF2-A325-DFC9-83DAABD1FF5D}"/>
          </ac:spMkLst>
        </pc:spChg>
      </pc:sldChg>
      <pc:sldChg chg="ord">
        <pc:chgData name="Malik Jean Baptiste" userId="S::mj19q@fsu.edu::70676a31-0b50-4a62-9a38-e48c3f2956ea" providerId="AD" clId="Web-{903ADA2E-69FA-7331-2993-D493EDB92837}" dt="2025-02-13T22:45:04.565" v="58"/>
        <pc:sldMkLst>
          <pc:docMk/>
          <pc:sldMk cId="2606178577" sldId="396"/>
        </pc:sldMkLst>
      </pc:sldChg>
    </pc:docChg>
  </pc:docChgLst>
  <pc:docChgLst>
    <pc:chgData name="Anders Snell" userId="S::ams21z@fsu.edu::c32d3cf2-4a72-474d-a08a-e8ab2beac619" providerId="AD" clId="Web-{D9111818-9729-984E-0C6D-ED11C7A84C31}"/>
    <pc:docChg chg="modSld">
      <pc:chgData name="Anders Snell" userId="S::ams21z@fsu.edu::c32d3cf2-4a72-474d-a08a-e8ab2beac619" providerId="AD" clId="Web-{D9111818-9729-984E-0C6D-ED11C7A84C31}" dt="2025-02-13T22:41:29.859" v="15" actId="1076"/>
      <pc:docMkLst>
        <pc:docMk/>
      </pc:docMkLst>
      <pc:sldChg chg="addSp delSp modSp">
        <pc:chgData name="Anders Snell" userId="S::ams21z@fsu.edu::c32d3cf2-4a72-474d-a08a-e8ab2beac619" providerId="AD" clId="Web-{D9111818-9729-984E-0C6D-ED11C7A84C31}" dt="2025-02-13T22:41:29.859" v="15" actId="1076"/>
        <pc:sldMkLst>
          <pc:docMk/>
          <pc:sldMk cId="2837950470" sldId="393"/>
        </pc:sldMkLst>
        <pc:picChg chg="add mod modCrop">
          <ac:chgData name="Anders Snell" userId="S::ams21z@fsu.edu::c32d3cf2-4a72-474d-a08a-e8ab2beac619" providerId="AD" clId="Web-{D9111818-9729-984E-0C6D-ED11C7A84C31}" dt="2025-02-13T22:41:29.859" v="15" actId="1076"/>
          <ac:picMkLst>
            <pc:docMk/>
            <pc:sldMk cId="2837950470" sldId="393"/>
            <ac:picMk id="8" creationId="{708EA992-502C-9F32-C4BB-03E0C6B5983E}"/>
          </ac:picMkLst>
        </pc:picChg>
      </pc:sldChg>
    </pc:docChg>
  </pc:docChgLst>
  <pc:docChgLst>
    <pc:chgData name="Malik Jean Baptiste" userId="S::mj19q@fsu.edu::70676a31-0b50-4a62-9a38-e48c3f2956ea" providerId="AD" clId="Web-{A5919DE6-DFEC-457E-2481-FD192D309C85}"/>
    <pc:docChg chg="modSld">
      <pc:chgData name="Malik Jean Baptiste" userId="S::mj19q@fsu.edu::70676a31-0b50-4a62-9a38-e48c3f2956ea" providerId="AD" clId="Web-{A5919DE6-DFEC-457E-2481-FD192D309C85}" dt="2025-02-17T19:56:05.957" v="44" actId="20577"/>
      <pc:docMkLst>
        <pc:docMk/>
      </pc:docMkLst>
      <pc:sldChg chg="modSp">
        <pc:chgData name="Malik Jean Baptiste" userId="S::mj19q@fsu.edu::70676a31-0b50-4a62-9a38-e48c3f2956ea" providerId="AD" clId="Web-{A5919DE6-DFEC-457E-2481-FD192D309C85}" dt="2025-02-17T19:55:23.456" v="31" actId="20577"/>
        <pc:sldMkLst>
          <pc:docMk/>
          <pc:sldMk cId="2067876030" sldId="291"/>
        </pc:sldMkLst>
        <pc:spChg chg="mod">
          <ac:chgData name="Malik Jean Baptiste" userId="S::mj19q@fsu.edu::70676a31-0b50-4a62-9a38-e48c3f2956ea" providerId="AD" clId="Web-{A5919DE6-DFEC-457E-2481-FD192D309C85}" dt="2025-02-17T19:55:23.456" v="31" actId="20577"/>
          <ac:spMkLst>
            <pc:docMk/>
            <pc:sldMk cId="2067876030" sldId="291"/>
            <ac:spMk id="15" creationId="{81973733-3EC3-0B96-E7E0-74561F3B68B0}"/>
          </ac:spMkLst>
        </pc:spChg>
      </pc:sldChg>
      <pc:sldChg chg="modSp">
        <pc:chgData name="Malik Jean Baptiste" userId="S::mj19q@fsu.edu::70676a31-0b50-4a62-9a38-e48c3f2956ea" providerId="AD" clId="Web-{A5919DE6-DFEC-457E-2481-FD192D309C85}" dt="2025-02-17T19:54:51.689" v="25" actId="20577"/>
        <pc:sldMkLst>
          <pc:docMk/>
          <pc:sldMk cId="142956665" sldId="293"/>
        </pc:sldMkLst>
        <pc:spChg chg="mod">
          <ac:chgData name="Malik Jean Baptiste" userId="S::mj19q@fsu.edu::70676a31-0b50-4a62-9a38-e48c3f2956ea" providerId="AD" clId="Web-{A5919DE6-DFEC-457E-2481-FD192D309C85}" dt="2025-02-17T19:54:51.689" v="25" actId="20577"/>
          <ac:spMkLst>
            <pc:docMk/>
            <pc:sldMk cId="142956665" sldId="293"/>
            <ac:spMk id="9" creationId="{BF4D869D-E7CE-1E30-B25B-7B1B6F6A8247}"/>
          </ac:spMkLst>
        </pc:spChg>
      </pc:sldChg>
      <pc:sldChg chg="modSp">
        <pc:chgData name="Malik Jean Baptiste" userId="S::mj19q@fsu.edu::70676a31-0b50-4a62-9a38-e48c3f2956ea" providerId="AD" clId="Web-{A5919DE6-DFEC-457E-2481-FD192D309C85}" dt="2025-02-17T19:55:10.409" v="27" actId="20577"/>
        <pc:sldMkLst>
          <pc:docMk/>
          <pc:sldMk cId="3934060637" sldId="294"/>
        </pc:sldMkLst>
        <pc:spChg chg="mod">
          <ac:chgData name="Malik Jean Baptiste" userId="S::mj19q@fsu.edu::70676a31-0b50-4a62-9a38-e48c3f2956ea" providerId="AD" clId="Web-{A5919DE6-DFEC-457E-2481-FD192D309C85}" dt="2025-02-17T19:55:10.409" v="27" actId="20577"/>
          <ac:spMkLst>
            <pc:docMk/>
            <pc:sldMk cId="3934060637" sldId="294"/>
            <ac:spMk id="13" creationId="{1B5D4181-9990-9AF1-2169-08B77B61AA2C}"/>
          </ac:spMkLst>
        </pc:spChg>
      </pc:sldChg>
      <pc:sldChg chg="modSp">
        <pc:chgData name="Malik Jean Baptiste" userId="S::mj19q@fsu.edu::70676a31-0b50-4a62-9a38-e48c3f2956ea" providerId="AD" clId="Web-{A5919DE6-DFEC-457E-2481-FD192D309C85}" dt="2025-02-17T19:55:15.706" v="29" actId="20577"/>
        <pc:sldMkLst>
          <pc:docMk/>
          <pc:sldMk cId="2887185268" sldId="295"/>
        </pc:sldMkLst>
        <pc:spChg chg="mod">
          <ac:chgData name="Malik Jean Baptiste" userId="S::mj19q@fsu.edu::70676a31-0b50-4a62-9a38-e48c3f2956ea" providerId="AD" clId="Web-{A5919DE6-DFEC-457E-2481-FD192D309C85}" dt="2025-02-17T19:55:15.706" v="29" actId="20577"/>
          <ac:spMkLst>
            <pc:docMk/>
            <pc:sldMk cId="2887185268" sldId="295"/>
            <ac:spMk id="18" creationId="{523D3191-F604-8117-38B6-BCED22213D64}"/>
          </ac:spMkLst>
        </pc:spChg>
      </pc:sldChg>
      <pc:sldChg chg="modSp">
        <pc:chgData name="Malik Jean Baptiste" userId="S::mj19q@fsu.edu::70676a31-0b50-4a62-9a38-e48c3f2956ea" providerId="AD" clId="Web-{A5919DE6-DFEC-457E-2481-FD192D309C85}" dt="2025-02-17T19:55:39.784" v="35" actId="20577"/>
        <pc:sldMkLst>
          <pc:docMk/>
          <pc:sldMk cId="3665579827" sldId="297"/>
        </pc:sldMkLst>
        <pc:spChg chg="mod">
          <ac:chgData name="Malik Jean Baptiste" userId="S::mj19q@fsu.edu::70676a31-0b50-4a62-9a38-e48c3f2956ea" providerId="AD" clId="Web-{A5919DE6-DFEC-457E-2481-FD192D309C85}" dt="2025-02-17T19:55:39.784" v="35" actId="20577"/>
          <ac:spMkLst>
            <pc:docMk/>
            <pc:sldMk cId="3665579827" sldId="297"/>
            <ac:spMk id="3" creationId="{2302089C-AE04-F658-BAC9-C57D4DF3D3B4}"/>
          </ac:spMkLst>
        </pc:spChg>
      </pc:sldChg>
      <pc:sldChg chg="modSp">
        <pc:chgData name="Malik Jean Baptiste" userId="S::mj19q@fsu.edu::70676a31-0b50-4a62-9a38-e48c3f2956ea" providerId="AD" clId="Web-{A5919DE6-DFEC-457E-2481-FD192D309C85}" dt="2025-02-17T19:55:54.644" v="41" actId="20577"/>
        <pc:sldMkLst>
          <pc:docMk/>
          <pc:sldMk cId="1390958407" sldId="300"/>
        </pc:sldMkLst>
        <pc:spChg chg="mod">
          <ac:chgData name="Malik Jean Baptiste" userId="S::mj19q@fsu.edu::70676a31-0b50-4a62-9a38-e48c3f2956ea" providerId="AD" clId="Web-{A5919DE6-DFEC-457E-2481-FD192D309C85}" dt="2025-02-17T19:55:54.644" v="41" actId="20577"/>
          <ac:spMkLst>
            <pc:docMk/>
            <pc:sldMk cId="1390958407" sldId="300"/>
            <ac:spMk id="6" creationId="{23E56F21-82E1-82A2-2CC2-0C3261661E01}"/>
          </ac:spMkLst>
        </pc:spChg>
      </pc:sldChg>
      <pc:sldChg chg="modSp">
        <pc:chgData name="Malik Jean Baptiste" userId="S::mj19q@fsu.edu::70676a31-0b50-4a62-9a38-e48c3f2956ea" providerId="AD" clId="Web-{A5919DE6-DFEC-457E-2481-FD192D309C85}" dt="2025-02-17T19:56:05.957" v="44" actId="20577"/>
        <pc:sldMkLst>
          <pc:docMk/>
          <pc:sldMk cId="1541399928" sldId="303"/>
        </pc:sldMkLst>
        <pc:spChg chg="mod">
          <ac:chgData name="Malik Jean Baptiste" userId="S::mj19q@fsu.edu::70676a31-0b50-4a62-9a38-e48c3f2956ea" providerId="AD" clId="Web-{A5919DE6-DFEC-457E-2481-FD192D309C85}" dt="2025-02-17T19:56:05.957" v="44" actId="20577"/>
          <ac:spMkLst>
            <pc:docMk/>
            <pc:sldMk cId="1541399928" sldId="303"/>
            <ac:spMk id="6" creationId="{3A6E0C55-2A0C-C43E-41E3-30B4EFF394CA}"/>
          </ac:spMkLst>
        </pc:spChg>
      </pc:sldChg>
      <pc:sldChg chg="modSp">
        <pc:chgData name="Malik Jean Baptiste" userId="S::mj19q@fsu.edu::70676a31-0b50-4a62-9a38-e48c3f2956ea" providerId="AD" clId="Web-{A5919DE6-DFEC-457E-2481-FD192D309C85}" dt="2025-02-17T19:55:31.847" v="33" actId="20577"/>
        <pc:sldMkLst>
          <pc:docMk/>
          <pc:sldMk cId="816696579" sldId="327"/>
        </pc:sldMkLst>
        <pc:spChg chg="mod">
          <ac:chgData name="Malik Jean Baptiste" userId="S::mj19q@fsu.edu::70676a31-0b50-4a62-9a38-e48c3f2956ea" providerId="AD" clId="Web-{A5919DE6-DFEC-457E-2481-FD192D309C85}" dt="2025-02-17T19:55:31.847" v="33" actId="20577"/>
          <ac:spMkLst>
            <pc:docMk/>
            <pc:sldMk cId="816696579" sldId="327"/>
            <ac:spMk id="6" creationId="{7023FFE7-11BA-E7DA-8C05-B7B79CEC388C}"/>
          </ac:spMkLst>
        </pc:spChg>
      </pc:sldChg>
      <pc:sldChg chg="modSp">
        <pc:chgData name="Malik Jean Baptiste" userId="S::mj19q@fsu.edu::70676a31-0b50-4a62-9a38-e48c3f2956ea" providerId="AD" clId="Web-{A5919DE6-DFEC-457E-2481-FD192D309C85}" dt="2025-02-17T19:56:01.269" v="43" actId="20577"/>
        <pc:sldMkLst>
          <pc:docMk/>
          <pc:sldMk cId="4066594191" sldId="370"/>
        </pc:sldMkLst>
        <pc:spChg chg="mod">
          <ac:chgData name="Malik Jean Baptiste" userId="S::mj19q@fsu.edu::70676a31-0b50-4a62-9a38-e48c3f2956ea" providerId="AD" clId="Web-{A5919DE6-DFEC-457E-2481-FD192D309C85}" dt="2025-02-17T19:56:01.269" v="43" actId="20577"/>
          <ac:spMkLst>
            <pc:docMk/>
            <pc:sldMk cId="4066594191" sldId="370"/>
            <ac:spMk id="6" creationId="{E422FE9E-52C5-3EA3-7090-E6AC4B401F76}"/>
          </ac:spMkLst>
        </pc:spChg>
      </pc:sldChg>
      <pc:sldChg chg="modSp">
        <pc:chgData name="Malik Jean Baptiste" userId="S::mj19q@fsu.edu::70676a31-0b50-4a62-9a38-e48c3f2956ea" providerId="AD" clId="Web-{A5919DE6-DFEC-457E-2481-FD192D309C85}" dt="2025-02-17T19:55:47.206" v="37" actId="20577"/>
        <pc:sldMkLst>
          <pc:docMk/>
          <pc:sldMk cId="379289997" sldId="386"/>
        </pc:sldMkLst>
        <pc:spChg chg="mod">
          <ac:chgData name="Malik Jean Baptiste" userId="S::mj19q@fsu.edu::70676a31-0b50-4a62-9a38-e48c3f2956ea" providerId="AD" clId="Web-{A5919DE6-DFEC-457E-2481-FD192D309C85}" dt="2025-02-17T19:55:47.206" v="37" actId="20577"/>
          <ac:spMkLst>
            <pc:docMk/>
            <pc:sldMk cId="379289997" sldId="386"/>
            <ac:spMk id="6" creationId="{C848EC84-48A7-282C-BAC2-121A0FD050C2}"/>
          </ac:spMkLst>
        </pc:spChg>
      </pc:sldChg>
    </pc:docChg>
  </pc:docChgLst>
  <pc:docChgLst>
    <pc:chgData name="Anders Snell" userId="S::ams21z@fsu.edu::c32d3cf2-4a72-474d-a08a-e8ab2beac619" providerId="AD" clId="Web-{3DE85754-2564-F253-869F-AE68AF2C5D4A}"/>
    <pc:docChg chg="addSld modSld sldOrd modSection">
      <pc:chgData name="Anders Snell" userId="S::ams21z@fsu.edu::c32d3cf2-4a72-474d-a08a-e8ab2beac619" providerId="AD" clId="Web-{3DE85754-2564-F253-869F-AE68AF2C5D4A}" dt="2025-02-13T22:37:52.431" v="1183"/>
      <pc:docMkLst>
        <pc:docMk/>
      </pc:docMkLst>
      <pc:sldChg chg="ord">
        <pc:chgData name="Anders Snell" userId="S::ams21z@fsu.edu::c32d3cf2-4a72-474d-a08a-e8ab2beac619" providerId="AD" clId="Web-{3DE85754-2564-F253-869F-AE68AF2C5D4A}" dt="2025-02-13T21:08:20.909" v="191"/>
        <pc:sldMkLst>
          <pc:docMk/>
          <pc:sldMk cId="1940323037" sldId="290"/>
        </pc:sldMkLst>
      </pc:sldChg>
      <pc:sldChg chg="modSp">
        <pc:chgData name="Anders Snell" userId="S::ams21z@fsu.edu::c32d3cf2-4a72-474d-a08a-e8ab2beac619" providerId="AD" clId="Web-{3DE85754-2564-F253-869F-AE68AF2C5D4A}" dt="2025-02-13T21:33:43.431" v="826" actId="20577"/>
        <pc:sldMkLst>
          <pc:docMk/>
          <pc:sldMk cId="1541399928" sldId="303"/>
        </pc:sldMkLst>
        <pc:graphicFrameChg chg="modGraphic">
          <ac:chgData name="Anders Snell" userId="S::ams21z@fsu.edu::c32d3cf2-4a72-474d-a08a-e8ab2beac619" providerId="AD" clId="Web-{3DE85754-2564-F253-869F-AE68AF2C5D4A}" dt="2025-02-13T21:33:43.431" v="826" actId="20577"/>
          <ac:graphicFrameMkLst>
            <pc:docMk/>
            <pc:sldMk cId="1541399928" sldId="303"/>
            <ac:graphicFrameMk id="9" creationId="{6CDA547F-5718-FB7E-B465-0A76CD18F876}"/>
          </ac:graphicFrameMkLst>
        </pc:graphicFrameChg>
      </pc:sldChg>
      <pc:sldChg chg="modSp">
        <pc:chgData name="Anders Snell" userId="S::ams21z@fsu.edu::c32d3cf2-4a72-474d-a08a-e8ab2beac619" providerId="AD" clId="Web-{3DE85754-2564-F253-869F-AE68AF2C5D4A}" dt="2025-02-13T21:28:40.986" v="584" actId="20577"/>
        <pc:sldMkLst>
          <pc:docMk/>
          <pc:sldMk cId="1265577860" sldId="372"/>
        </pc:sldMkLst>
        <pc:spChg chg="mod">
          <ac:chgData name="Anders Snell" userId="S::ams21z@fsu.edu::c32d3cf2-4a72-474d-a08a-e8ab2beac619" providerId="AD" clId="Web-{3DE85754-2564-F253-869F-AE68AF2C5D4A}" dt="2025-02-13T21:28:40.986" v="584" actId="20577"/>
          <ac:spMkLst>
            <pc:docMk/>
            <pc:sldMk cId="1265577860" sldId="372"/>
            <ac:spMk id="14" creationId="{F3AF9A2C-45A5-3049-D72D-1A076D27C857}"/>
          </ac:spMkLst>
        </pc:spChg>
      </pc:sldChg>
      <pc:sldChg chg="ord">
        <pc:chgData name="Anders Snell" userId="S::ams21z@fsu.edu::c32d3cf2-4a72-474d-a08a-e8ab2beac619" providerId="AD" clId="Web-{3DE85754-2564-F253-869F-AE68AF2C5D4A}" dt="2025-02-13T20:58:41.926" v="0"/>
        <pc:sldMkLst>
          <pc:docMk/>
          <pc:sldMk cId="379289997" sldId="386"/>
        </pc:sldMkLst>
      </pc:sldChg>
      <pc:sldChg chg="modSp new">
        <pc:chgData name="Anders Snell" userId="S::ams21z@fsu.edu::c32d3cf2-4a72-474d-a08a-e8ab2beac619" providerId="AD" clId="Web-{3DE85754-2564-F253-869F-AE68AF2C5D4A}" dt="2025-02-13T21:11:02.992" v="257" actId="20577"/>
        <pc:sldMkLst>
          <pc:docMk/>
          <pc:sldMk cId="4065750181" sldId="387"/>
        </pc:sldMkLst>
        <pc:spChg chg="mod">
          <ac:chgData name="Anders Snell" userId="S::ams21z@fsu.edu::c32d3cf2-4a72-474d-a08a-e8ab2beac619" providerId="AD" clId="Web-{3DE85754-2564-F253-869F-AE68AF2C5D4A}" dt="2025-02-13T21:05:51.953" v="27" actId="20577"/>
          <ac:spMkLst>
            <pc:docMk/>
            <pc:sldMk cId="4065750181" sldId="387"/>
            <ac:spMk id="5" creationId="{2796F6F0-5A14-C703-722E-406A315A93AF}"/>
          </ac:spMkLst>
        </pc:spChg>
      </pc:sldChg>
      <pc:sldChg chg="addSp delSp modSp new">
        <pc:chgData name="Anders Snell" userId="S::ams21z@fsu.edu::c32d3cf2-4a72-474d-a08a-e8ab2beac619" providerId="AD" clId="Web-{3DE85754-2564-F253-869F-AE68AF2C5D4A}" dt="2025-02-13T21:32:14.210" v="769" actId="20577"/>
        <pc:sldMkLst>
          <pc:docMk/>
          <pc:sldMk cId="3928603563" sldId="388"/>
        </pc:sldMkLst>
        <pc:spChg chg="mod">
          <ac:chgData name="Anders Snell" userId="S::ams21z@fsu.edu::c32d3cf2-4a72-474d-a08a-e8ab2beac619" providerId="AD" clId="Web-{3DE85754-2564-F253-869F-AE68AF2C5D4A}" dt="2025-02-13T21:11:06.070" v="264" actId="20577"/>
          <ac:spMkLst>
            <pc:docMk/>
            <pc:sldMk cId="3928603563" sldId="388"/>
            <ac:spMk id="5" creationId="{908E49FA-7996-FFEA-1D64-4A022ACBC9D9}"/>
          </ac:spMkLst>
        </pc:spChg>
      </pc:sldChg>
      <pc:sldChg chg="addSp delSp modSp new">
        <pc:chgData name="Anders Snell" userId="S::ams21z@fsu.edu::c32d3cf2-4a72-474d-a08a-e8ab2beac619" providerId="AD" clId="Web-{3DE85754-2564-F253-869F-AE68AF2C5D4A}" dt="2025-02-13T22:18:10.371" v="1161" actId="1076"/>
        <pc:sldMkLst>
          <pc:docMk/>
          <pc:sldMk cId="2110793904" sldId="389"/>
        </pc:sldMkLst>
        <pc:spChg chg="mod">
          <ac:chgData name="Anders Snell" userId="S::ams21z@fsu.edu::c32d3cf2-4a72-474d-a08a-e8ab2beac619" providerId="AD" clId="Web-{3DE85754-2564-F253-869F-AE68AF2C5D4A}" dt="2025-02-13T21:35:27.152" v="829" actId="20577"/>
          <ac:spMkLst>
            <pc:docMk/>
            <pc:sldMk cId="2110793904" sldId="389"/>
            <ac:spMk id="2" creationId="{3B22CED1-D8B0-972A-A791-BF0485EC5570}"/>
          </ac:spMkLst>
        </pc:spChg>
        <pc:spChg chg="mod">
          <ac:chgData name="Anders Snell" userId="S::ams21z@fsu.edu::c32d3cf2-4a72-474d-a08a-e8ab2beac619" providerId="AD" clId="Web-{3DE85754-2564-F253-869F-AE68AF2C5D4A}" dt="2025-02-13T21:11:33.977" v="278" actId="20577"/>
          <ac:spMkLst>
            <pc:docMk/>
            <pc:sldMk cId="2110793904" sldId="389"/>
            <ac:spMk id="5" creationId="{21DC7A4A-9FE4-3EEC-BAAB-A55431F712B0}"/>
          </ac:spMkLst>
        </pc:spChg>
        <pc:spChg chg="add mod">
          <ac:chgData name="Anders Snell" userId="S::ams21z@fsu.edu::c32d3cf2-4a72-474d-a08a-e8ab2beac619" providerId="AD" clId="Web-{3DE85754-2564-F253-869F-AE68AF2C5D4A}" dt="2025-02-13T22:05:19.571" v="1118" actId="20577"/>
          <ac:spMkLst>
            <pc:docMk/>
            <pc:sldMk cId="2110793904" sldId="389"/>
            <ac:spMk id="7" creationId="{F709B83E-78C4-0759-503B-8727DFEF093C}"/>
          </ac:spMkLst>
        </pc:spChg>
        <pc:spChg chg="add mod">
          <ac:chgData name="Anders Snell" userId="S::ams21z@fsu.edu::c32d3cf2-4a72-474d-a08a-e8ab2beac619" providerId="AD" clId="Web-{3DE85754-2564-F253-869F-AE68AF2C5D4A}" dt="2025-02-13T22:08:26.607" v="1128" actId="20577"/>
          <ac:spMkLst>
            <pc:docMk/>
            <pc:sldMk cId="2110793904" sldId="389"/>
            <ac:spMk id="8" creationId="{A5559FEE-6EE3-B648-90FA-75859B3EE131}"/>
          </ac:spMkLst>
        </pc:spChg>
        <pc:spChg chg="add mod">
          <ac:chgData name="Anders Snell" userId="S::ams21z@fsu.edu::c32d3cf2-4a72-474d-a08a-e8ab2beac619" providerId="AD" clId="Web-{3DE85754-2564-F253-869F-AE68AF2C5D4A}" dt="2025-02-13T21:59:48.329" v="1116" actId="20577"/>
          <ac:spMkLst>
            <pc:docMk/>
            <pc:sldMk cId="2110793904" sldId="389"/>
            <ac:spMk id="9" creationId="{3256F856-9059-D774-6786-A419FE146DE1}"/>
          </ac:spMkLst>
        </pc:spChg>
        <pc:picChg chg="add mod">
          <ac:chgData name="Anders Snell" userId="S::ams21z@fsu.edu::c32d3cf2-4a72-474d-a08a-e8ab2beac619" providerId="AD" clId="Web-{3DE85754-2564-F253-869F-AE68AF2C5D4A}" dt="2025-02-13T21:57:42.654" v="1103" actId="1076"/>
          <ac:picMkLst>
            <pc:docMk/>
            <pc:sldMk cId="2110793904" sldId="389"/>
            <ac:picMk id="10" creationId="{920ED0CD-3857-A220-7465-A9B3C0AE47D1}"/>
          </ac:picMkLst>
        </pc:picChg>
      </pc:sldChg>
      <pc:sldChg chg="modSp new ord">
        <pc:chgData name="Anders Snell" userId="S::ams21z@fsu.edu::c32d3cf2-4a72-474d-a08a-e8ab2beac619" providerId="AD" clId="Web-{3DE85754-2564-F253-869F-AE68AF2C5D4A}" dt="2025-02-13T21:32:23.335" v="770"/>
        <pc:sldMkLst>
          <pc:docMk/>
          <pc:sldMk cId="1701087704" sldId="390"/>
        </pc:sldMkLst>
      </pc:sldChg>
      <pc:sldChg chg="modSp new ord">
        <pc:chgData name="Anders Snell" userId="S::ams21z@fsu.edu::c32d3cf2-4a72-474d-a08a-e8ab2beac619" providerId="AD" clId="Web-{3DE85754-2564-F253-869F-AE68AF2C5D4A}" dt="2025-02-13T21:53:04.319" v="1033"/>
        <pc:sldMkLst>
          <pc:docMk/>
          <pc:sldMk cId="73620146" sldId="391"/>
        </pc:sldMkLst>
        <pc:spChg chg="mod">
          <ac:chgData name="Anders Snell" userId="S::ams21z@fsu.edu::c32d3cf2-4a72-474d-a08a-e8ab2beac619" providerId="AD" clId="Web-{3DE85754-2564-F253-869F-AE68AF2C5D4A}" dt="2025-02-13T21:12:12.446" v="286" actId="20577"/>
          <ac:spMkLst>
            <pc:docMk/>
            <pc:sldMk cId="73620146" sldId="391"/>
            <ac:spMk id="5" creationId="{47AB4A90-28E6-E9BC-FA23-4B11D2EEC6A0}"/>
          </ac:spMkLst>
        </pc:spChg>
      </pc:sldChg>
      <pc:sldChg chg="addSp delSp modSp new">
        <pc:chgData name="Anders Snell" userId="S::ams21z@fsu.edu::c32d3cf2-4a72-474d-a08a-e8ab2beac619" providerId="AD" clId="Web-{3DE85754-2564-F253-869F-AE68AF2C5D4A}" dt="2025-02-13T22:37:52.431" v="1183"/>
        <pc:sldMkLst>
          <pc:docMk/>
          <pc:sldMk cId="2837950470" sldId="393"/>
        </pc:sldMkLst>
        <pc:spChg chg="mod">
          <ac:chgData name="Anders Snell" userId="S::ams21z@fsu.edu::c32d3cf2-4a72-474d-a08a-e8ab2beac619" providerId="AD" clId="Web-{3DE85754-2564-F253-869F-AE68AF2C5D4A}" dt="2025-02-13T22:37:05.977" v="1172" actId="20577"/>
          <ac:spMkLst>
            <pc:docMk/>
            <pc:sldMk cId="2837950470" sldId="393"/>
            <ac:spMk id="2" creationId="{ED200A6C-EDAA-4AEC-0D05-9A77ADABEF6F}"/>
          </ac:spMkLst>
        </pc:spChg>
        <pc:spChg chg="mod">
          <ac:chgData name="Anders Snell" userId="S::ams21z@fsu.edu::c32d3cf2-4a72-474d-a08a-e8ab2beac619" providerId="AD" clId="Web-{3DE85754-2564-F253-869F-AE68AF2C5D4A}" dt="2025-02-13T21:29:54.863" v="615" actId="20577"/>
          <ac:spMkLst>
            <pc:docMk/>
            <pc:sldMk cId="2837950470" sldId="393"/>
            <ac:spMk id="5" creationId="{014519BB-EAF2-A325-DFC9-83DAABD1FF5D}"/>
          </ac:spMkLst>
        </pc:spChg>
      </pc:sldChg>
    </pc:docChg>
  </pc:docChgLst>
  <pc:docChgLst>
    <pc:chgData name="Megan Jadush" userId="S::mmj20bd@fsu.edu::f366f1ef-3374-422c-a9df-d35b78e451a8" providerId="AD" clId="Web-{B8B05256-0861-26C3-6CA5-3D7E1EE876F7}"/>
    <pc:docChg chg="modSld">
      <pc:chgData name="Megan Jadush" userId="S::mmj20bd@fsu.edu::f366f1ef-3374-422c-a9df-d35b78e451a8" providerId="AD" clId="Web-{B8B05256-0861-26C3-6CA5-3D7E1EE876F7}" dt="2025-02-18T02:44:49.344" v="4"/>
      <pc:docMkLst>
        <pc:docMk/>
      </pc:docMkLst>
      <pc:sldChg chg="modSp">
        <pc:chgData name="Megan Jadush" userId="S::mmj20bd@fsu.edu::f366f1ef-3374-422c-a9df-d35b78e451a8" providerId="AD" clId="Web-{B8B05256-0861-26C3-6CA5-3D7E1EE876F7}" dt="2025-02-18T02:44:49.344" v="4"/>
        <pc:sldMkLst>
          <pc:docMk/>
          <pc:sldMk cId="2110793904" sldId="389"/>
        </pc:sldMkLst>
        <pc:spChg chg="mod">
          <ac:chgData name="Megan Jadush" userId="S::mmj20bd@fsu.edu::f366f1ef-3374-422c-a9df-d35b78e451a8" providerId="AD" clId="Web-{B8B05256-0861-26C3-6CA5-3D7E1EE876F7}" dt="2025-02-18T02:40:00.006" v="2" actId="20577"/>
          <ac:spMkLst>
            <pc:docMk/>
            <pc:sldMk cId="2110793904" sldId="389"/>
            <ac:spMk id="7" creationId="{F709B83E-78C4-0759-503B-8727DFEF093C}"/>
          </ac:spMkLst>
        </pc:spChg>
        <pc:picChg chg="mod modCrop">
          <ac:chgData name="Megan Jadush" userId="S::mmj20bd@fsu.edu::f366f1ef-3374-422c-a9df-d35b78e451a8" providerId="AD" clId="Web-{B8B05256-0861-26C3-6CA5-3D7E1EE876F7}" dt="2025-02-18T02:44:49.344" v="4"/>
          <ac:picMkLst>
            <pc:docMk/>
            <pc:sldMk cId="2110793904" sldId="389"/>
            <ac:picMk id="13" creationId="{573A94DA-A4AF-26A5-86F0-47723E612235}"/>
          </ac:picMkLst>
        </pc:picChg>
      </pc:sldChg>
    </pc:docChg>
  </pc:docChgLst>
  <pc:docChgLst>
    <pc:chgData name="Natalie Boggess" userId="S::nab21h@fsu.edu::28a36031-8162-43df-bc2a-532eab1801d6" providerId="AD" clId="Web-{9F3620E9-653C-F57C-E383-1BE4B41F5BD8}"/>
    <pc:docChg chg="addSld delSld modSld sldOrd modSection">
      <pc:chgData name="Natalie Boggess" userId="S::nab21h@fsu.edu::28a36031-8162-43df-bc2a-532eab1801d6" providerId="AD" clId="Web-{9F3620E9-653C-F57C-E383-1BE4B41F5BD8}" dt="2025-02-13T23:54:51.634" v="956" actId="20577"/>
      <pc:docMkLst>
        <pc:docMk/>
      </pc:docMkLst>
      <pc:sldChg chg="modSp">
        <pc:chgData name="Natalie Boggess" userId="S::nab21h@fsu.edu::28a36031-8162-43df-bc2a-532eab1801d6" providerId="AD" clId="Web-{9F3620E9-653C-F57C-E383-1BE4B41F5BD8}" dt="2025-02-13T20:49:36.738" v="1" actId="20577"/>
        <pc:sldMkLst>
          <pc:docMk/>
          <pc:sldMk cId="1940323037" sldId="290"/>
        </pc:sldMkLst>
        <pc:spChg chg="mod">
          <ac:chgData name="Natalie Boggess" userId="S::nab21h@fsu.edu::28a36031-8162-43df-bc2a-532eab1801d6" providerId="AD" clId="Web-{9F3620E9-653C-F57C-E383-1BE4B41F5BD8}" dt="2025-02-13T20:49:36.738" v="1" actId="20577"/>
          <ac:spMkLst>
            <pc:docMk/>
            <pc:sldMk cId="1940323037" sldId="290"/>
            <ac:spMk id="2" creationId="{4F4D9F13-FE08-6B8B-B8D8-696CDE71FA62}"/>
          </ac:spMkLst>
        </pc:spChg>
      </pc:sldChg>
      <pc:sldChg chg="ord">
        <pc:chgData name="Natalie Boggess" userId="S::nab21h@fsu.edu::28a36031-8162-43df-bc2a-532eab1801d6" providerId="AD" clId="Web-{9F3620E9-653C-F57C-E383-1BE4B41F5BD8}" dt="2025-02-13T20:51:04.886" v="3"/>
        <pc:sldMkLst>
          <pc:docMk/>
          <pc:sldMk cId="518794887" sldId="298"/>
        </pc:sldMkLst>
      </pc:sldChg>
      <pc:sldChg chg="ord">
        <pc:chgData name="Natalie Boggess" userId="S::nab21h@fsu.edu::28a36031-8162-43df-bc2a-532eab1801d6" providerId="AD" clId="Web-{9F3620E9-653C-F57C-E383-1BE4B41F5BD8}" dt="2025-02-13T20:51:31.919" v="4"/>
        <pc:sldMkLst>
          <pc:docMk/>
          <pc:sldMk cId="3778548523" sldId="299"/>
        </pc:sldMkLst>
      </pc:sldChg>
      <pc:sldChg chg="ord">
        <pc:chgData name="Natalie Boggess" userId="S::nab21h@fsu.edu::28a36031-8162-43df-bc2a-532eab1801d6" providerId="AD" clId="Web-{9F3620E9-653C-F57C-E383-1BE4B41F5BD8}" dt="2025-02-13T21:42:59.551" v="7"/>
        <pc:sldMkLst>
          <pc:docMk/>
          <pc:sldMk cId="2867204719" sldId="301"/>
        </pc:sldMkLst>
      </pc:sldChg>
      <pc:sldChg chg="ord">
        <pc:chgData name="Natalie Boggess" userId="S::nab21h@fsu.edu::28a36031-8162-43df-bc2a-532eab1801d6" providerId="AD" clId="Web-{9F3620E9-653C-F57C-E383-1BE4B41F5BD8}" dt="2025-02-13T20:50:40.837" v="2"/>
        <pc:sldMkLst>
          <pc:docMk/>
          <pc:sldMk cId="3163970683" sldId="302"/>
        </pc:sldMkLst>
      </pc:sldChg>
      <pc:sldChg chg="ord">
        <pc:chgData name="Natalie Boggess" userId="S::nab21h@fsu.edu::28a36031-8162-43df-bc2a-532eab1801d6" providerId="AD" clId="Web-{9F3620E9-653C-F57C-E383-1BE4B41F5BD8}" dt="2025-02-13T21:46:33.981" v="9"/>
        <pc:sldMkLst>
          <pc:docMk/>
          <pc:sldMk cId="3803331518" sldId="332"/>
        </pc:sldMkLst>
      </pc:sldChg>
      <pc:sldChg chg="ord">
        <pc:chgData name="Natalie Boggess" userId="S::nab21h@fsu.edu::28a36031-8162-43df-bc2a-532eab1801d6" providerId="AD" clId="Web-{9F3620E9-653C-F57C-E383-1BE4B41F5BD8}" dt="2025-02-13T20:54:39.637" v="6"/>
        <pc:sldMkLst>
          <pc:docMk/>
          <pc:sldMk cId="385958910" sldId="349"/>
        </pc:sldMkLst>
      </pc:sldChg>
      <pc:sldChg chg="ord">
        <pc:chgData name="Natalie Boggess" userId="S::nab21h@fsu.edu::28a36031-8162-43df-bc2a-532eab1801d6" providerId="AD" clId="Web-{9F3620E9-653C-F57C-E383-1BE4B41F5BD8}" dt="2025-02-13T20:54:15.854" v="5"/>
        <pc:sldMkLst>
          <pc:docMk/>
          <pc:sldMk cId="3222984929" sldId="350"/>
        </pc:sldMkLst>
      </pc:sldChg>
      <pc:sldChg chg="modSp">
        <pc:chgData name="Natalie Boggess" userId="S::nab21h@fsu.edu::28a36031-8162-43df-bc2a-532eab1801d6" providerId="AD" clId="Web-{9F3620E9-653C-F57C-E383-1BE4B41F5BD8}" dt="2025-02-13T22:43:15.281" v="431" actId="20577"/>
        <pc:sldMkLst>
          <pc:docMk/>
          <pc:sldMk cId="3323658998" sldId="355"/>
        </pc:sldMkLst>
        <pc:spChg chg="mod">
          <ac:chgData name="Natalie Boggess" userId="S::nab21h@fsu.edu::28a36031-8162-43df-bc2a-532eab1801d6" providerId="AD" clId="Web-{9F3620E9-653C-F57C-E383-1BE4B41F5BD8}" dt="2025-02-13T22:43:15.281" v="431" actId="20577"/>
          <ac:spMkLst>
            <pc:docMk/>
            <pc:sldMk cId="3323658998" sldId="355"/>
            <ac:spMk id="5" creationId="{DB3C228E-689E-B9DC-9FA4-87E376BB138A}"/>
          </ac:spMkLst>
        </pc:spChg>
      </pc:sldChg>
      <pc:sldChg chg="addSp modSp ord">
        <pc:chgData name="Natalie Boggess" userId="S::nab21h@fsu.edu::28a36031-8162-43df-bc2a-532eab1801d6" providerId="AD" clId="Web-{9F3620E9-653C-F57C-E383-1BE4B41F5BD8}" dt="2025-02-13T22:47:18.087" v="503"/>
        <pc:sldMkLst>
          <pc:docMk/>
          <pc:sldMk cId="4066594191" sldId="370"/>
        </pc:sldMkLst>
        <pc:spChg chg="add mod">
          <ac:chgData name="Natalie Boggess" userId="S::nab21h@fsu.edu::28a36031-8162-43df-bc2a-532eab1801d6" providerId="AD" clId="Web-{9F3620E9-653C-F57C-E383-1BE4B41F5BD8}" dt="2025-02-13T22:47:01.883" v="501" actId="20577"/>
          <ac:spMkLst>
            <pc:docMk/>
            <pc:sldMk cId="4066594191" sldId="370"/>
            <ac:spMk id="2" creationId="{4941FFF6-2403-24EB-E6E2-78318AF5C20F}"/>
          </ac:spMkLst>
        </pc:spChg>
        <pc:spChg chg="mod">
          <ac:chgData name="Natalie Boggess" userId="S::nab21h@fsu.edu::28a36031-8162-43df-bc2a-532eab1801d6" providerId="AD" clId="Web-{9F3620E9-653C-F57C-E383-1BE4B41F5BD8}" dt="2025-02-13T22:44:23.815" v="432" actId="1076"/>
          <ac:spMkLst>
            <pc:docMk/>
            <pc:sldMk cId="4066594191" sldId="370"/>
            <ac:spMk id="7" creationId="{0CA2C935-5A26-3F96-AAB1-27D8AD5E588C}"/>
          </ac:spMkLst>
        </pc:spChg>
        <pc:spChg chg="mod">
          <ac:chgData name="Natalie Boggess" userId="S::nab21h@fsu.edu::28a36031-8162-43df-bc2a-532eab1801d6" providerId="AD" clId="Web-{9F3620E9-653C-F57C-E383-1BE4B41F5BD8}" dt="2025-02-13T22:44:28.159" v="433" actId="1076"/>
          <ac:spMkLst>
            <pc:docMk/>
            <pc:sldMk cId="4066594191" sldId="370"/>
            <ac:spMk id="8" creationId="{57BED98C-4769-A899-8D62-53D247957614}"/>
          </ac:spMkLst>
        </pc:spChg>
        <pc:spChg chg="mod">
          <ac:chgData name="Natalie Boggess" userId="S::nab21h@fsu.edu::28a36031-8162-43df-bc2a-532eab1801d6" providerId="AD" clId="Web-{9F3620E9-653C-F57C-E383-1BE4B41F5BD8}" dt="2025-02-13T22:44:42.394" v="434" actId="1076"/>
          <ac:spMkLst>
            <pc:docMk/>
            <pc:sldMk cId="4066594191" sldId="370"/>
            <ac:spMk id="9" creationId="{B965A3B5-5A0C-3922-C7E7-02EC6141A398}"/>
          </ac:spMkLst>
        </pc:spChg>
      </pc:sldChg>
      <pc:sldChg chg="modSp">
        <pc:chgData name="Natalie Boggess" userId="S::nab21h@fsu.edu::28a36031-8162-43df-bc2a-532eab1801d6" providerId="AD" clId="Web-{9F3620E9-653C-F57C-E383-1BE4B41F5BD8}" dt="2025-02-13T22:38:51.974" v="418" actId="20577"/>
        <pc:sldMkLst>
          <pc:docMk/>
          <pc:sldMk cId="3131390581" sldId="373"/>
        </pc:sldMkLst>
        <pc:spChg chg="mod">
          <ac:chgData name="Natalie Boggess" userId="S::nab21h@fsu.edu::28a36031-8162-43df-bc2a-532eab1801d6" providerId="AD" clId="Web-{9F3620E9-653C-F57C-E383-1BE4B41F5BD8}" dt="2025-02-13T22:38:51.974" v="418" actId="20577"/>
          <ac:spMkLst>
            <pc:docMk/>
            <pc:sldMk cId="3131390581" sldId="373"/>
            <ac:spMk id="2" creationId="{32B00577-8B84-F76C-3D41-2CD0A3A61050}"/>
          </ac:spMkLst>
        </pc:spChg>
      </pc:sldChg>
      <pc:sldChg chg="ord">
        <pc:chgData name="Natalie Boggess" userId="S::nab21h@fsu.edu::28a36031-8162-43df-bc2a-532eab1801d6" providerId="AD" clId="Web-{9F3620E9-653C-F57C-E383-1BE4B41F5BD8}" dt="2025-02-13T22:47:06.524" v="502"/>
        <pc:sldMkLst>
          <pc:docMk/>
          <pc:sldMk cId="705911496" sldId="375"/>
        </pc:sldMkLst>
      </pc:sldChg>
      <pc:sldChg chg="modSp">
        <pc:chgData name="Natalie Boggess" userId="S::nab21h@fsu.edu::28a36031-8162-43df-bc2a-532eab1801d6" providerId="AD" clId="Web-{9F3620E9-653C-F57C-E383-1BE4B41F5BD8}" dt="2025-02-13T21:48:01.109" v="39" actId="20577"/>
        <pc:sldMkLst>
          <pc:docMk/>
          <pc:sldMk cId="1026631382" sldId="378"/>
        </pc:sldMkLst>
        <pc:spChg chg="mod">
          <ac:chgData name="Natalie Boggess" userId="S::nab21h@fsu.edu::28a36031-8162-43df-bc2a-532eab1801d6" providerId="AD" clId="Web-{9F3620E9-653C-F57C-E383-1BE4B41F5BD8}" dt="2025-02-13T21:48:01.109" v="39" actId="20577"/>
          <ac:spMkLst>
            <pc:docMk/>
            <pc:sldMk cId="1026631382" sldId="378"/>
            <ac:spMk id="5" creationId="{6294D7F9-8D1D-BB54-554F-98B9426CFF51}"/>
          </ac:spMkLst>
        </pc:spChg>
      </pc:sldChg>
      <pc:sldChg chg="ord">
        <pc:chgData name="Natalie Boggess" userId="S::nab21h@fsu.edu::28a36031-8162-43df-bc2a-532eab1801d6" providerId="AD" clId="Web-{9F3620E9-653C-F57C-E383-1BE4B41F5BD8}" dt="2025-02-13T21:52:28.604" v="56"/>
        <pc:sldMkLst>
          <pc:docMk/>
          <pc:sldMk cId="2558003622" sldId="379"/>
        </pc:sldMkLst>
      </pc:sldChg>
      <pc:sldChg chg="ord">
        <pc:chgData name="Natalie Boggess" userId="S::nab21h@fsu.edu::28a36031-8162-43df-bc2a-532eab1801d6" providerId="AD" clId="Web-{9F3620E9-653C-F57C-E383-1BE4B41F5BD8}" dt="2025-02-13T21:53:13.496" v="58"/>
        <pc:sldMkLst>
          <pc:docMk/>
          <pc:sldMk cId="1004166996" sldId="381"/>
        </pc:sldMkLst>
      </pc:sldChg>
      <pc:sldChg chg="modSp ord">
        <pc:chgData name="Natalie Boggess" userId="S::nab21h@fsu.edu::28a36031-8162-43df-bc2a-532eab1801d6" providerId="AD" clId="Web-{9F3620E9-653C-F57C-E383-1BE4B41F5BD8}" dt="2025-02-13T23:08:14.869" v="595"/>
        <pc:sldMkLst>
          <pc:docMk/>
          <pc:sldMk cId="1698172960" sldId="383"/>
        </pc:sldMkLst>
        <pc:spChg chg="mod">
          <ac:chgData name="Natalie Boggess" userId="S::nab21h@fsu.edu::28a36031-8162-43df-bc2a-532eab1801d6" providerId="AD" clId="Web-{9F3620E9-653C-F57C-E383-1BE4B41F5BD8}" dt="2025-02-13T21:47:21.639" v="31" actId="20577"/>
          <ac:spMkLst>
            <pc:docMk/>
            <pc:sldMk cId="1698172960" sldId="383"/>
            <ac:spMk id="8" creationId="{6AAC1B05-6B98-459C-8026-32787198C4EA}"/>
          </ac:spMkLst>
        </pc:spChg>
      </pc:sldChg>
      <pc:sldChg chg="mod ord modShow">
        <pc:chgData name="Natalie Boggess" userId="S::nab21h@fsu.edu::28a36031-8162-43df-bc2a-532eab1801d6" providerId="AD" clId="Web-{9F3620E9-653C-F57C-E383-1BE4B41F5BD8}" dt="2025-02-13T21:53:26.199" v="59"/>
        <pc:sldMkLst>
          <pc:docMk/>
          <pc:sldMk cId="18721688" sldId="384"/>
        </pc:sldMkLst>
      </pc:sldChg>
      <pc:sldChg chg="ord">
        <pc:chgData name="Natalie Boggess" userId="S::nab21h@fsu.edu::28a36031-8162-43df-bc2a-532eab1801d6" providerId="AD" clId="Web-{9F3620E9-653C-F57C-E383-1BE4B41F5BD8}" dt="2025-02-13T21:52:44.823" v="57"/>
        <pc:sldMkLst>
          <pc:docMk/>
          <pc:sldMk cId="2333927315" sldId="385"/>
        </pc:sldMkLst>
      </pc:sldChg>
      <pc:sldChg chg="ord">
        <pc:chgData name="Natalie Boggess" userId="S::nab21h@fsu.edu::28a36031-8162-43df-bc2a-532eab1801d6" providerId="AD" clId="Web-{9F3620E9-653C-F57C-E383-1BE4B41F5BD8}" dt="2025-02-13T21:46:13.683" v="8"/>
        <pc:sldMkLst>
          <pc:docMk/>
          <pc:sldMk cId="379289997" sldId="386"/>
        </pc:sldMkLst>
      </pc:sldChg>
      <pc:sldChg chg="addSp delSp modSp ord">
        <pc:chgData name="Natalie Boggess" userId="S::nab21h@fsu.edu::28a36031-8162-43df-bc2a-532eab1801d6" providerId="AD" clId="Web-{9F3620E9-653C-F57C-E383-1BE4B41F5BD8}" dt="2025-02-13T23:21:10.023" v="879"/>
        <pc:sldMkLst>
          <pc:docMk/>
          <pc:sldMk cId="4065750181" sldId="387"/>
        </pc:sldMkLst>
        <pc:spChg chg="mod">
          <ac:chgData name="Natalie Boggess" userId="S::nab21h@fsu.edu::28a36031-8162-43df-bc2a-532eab1801d6" providerId="AD" clId="Web-{9F3620E9-653C-F57C-E383-1BE4B41F5BD8}" dt="2025-02-13T23:13:46.303" v="791" actId="20577"/>
          <ac:spMkLst>
            <pc:docMk/>
            <pc:sldMk cId="4065750181" sldId="387"/>
            <ac:spMk id="5" creationId="{2796F6F0-5A14-C703-722E-406A315A93AF}"/>
          </ac:spMkLst>
        </pc:spChg>
        <pc:spChg chg="add mod">
          <ac:chgData name="Natalie Boggess" userId="S::nab21h@fsu.edu::28a36031-8162-43df-bc2a-532eab1801d6" providerId="AD" clId="Web-{9F3620E9-653C-F57C-E383-1BE4B41F5BD8}" dt="2025-02-13T23:19:46.051" v="874" actId="1076"/>
          <ac:spMkLst>
            <pc:docMk/>
            <pc:sldMk cId="4065750181" sldId="387"/>
            <ac:spMk id="7" creationId="{C58E549B-7C82-D2D4-4035-AC09C6BF10BC}"/>
          </ac:spMkLst>
        </pc:spChg>
        <pc:spChg chg="add mod">
          <ac:chgData name="Natalie Boggess" userId="S::nab21h@fsu.edu::28a36031-8162-43df-bc2a-532eab1801d6" providerId="AD" clId="Web-{9F3620E9-653C-F57C-E383-1BE4B41F5BD8}" dt="2025-02-13T23:19:49.004" v="875" actId="1076"/>
          <ac:spMkLst>
            <pc:docMk/>
            <pc:sldMk cId="4065750181" sldId="387"/>
            <ac:spMk id="8" creationId="{1426853A-99CE-29A1-A1FC-3B18C4E8E1A3}"/>
          </ac:spMkLst>
        </pc:spChg>
        <pc:spChg chg="add mod">
          <ac:chgData name="Natalie Boggess" userId="S::nab21h@fsu.edu::28a36031-8162-43df-bc2a-532eab1801d6" providerId="AD" clId="Web-{9F3620E9-653C-F57C-E383-1BE4B41F5BD8}" dt="2025-02-13T23:19:42.285" v="873" actId="1076"/>
          <ac:spMkLst>
            <pc:docMk/>
            <pc:sldMk cId="4065750181" sldId="387"/>
            <ac:spMk id="9" creationId="{91B1BF0A-0244-8551-B117-8E4DE1C5FFE3}"/>
          </ac:spMkLst>
        </pc:spChg>
        <pc:spChg chg="add mod">
          <ac:chgData name="Natalie Boggess" userId="S::nab21h@fsu.edu::28a36031-8162-43df-bc2a-532eab1801d6" providerId="AD" clId="Web-{9F3620E9-653C-F57C-E383-1BE4B41F5BD8}" dt="2025-02-13T23:19:52.192" v="876" actId="1076"/>
          <ac:spMkLst>
            <pc:docMk/>
            <pc:sldMk cId="4065750181" sldId="387"/>
            <ac:spMk id="10" creationId="{EE8C97FE-6EF6-0E5F-68F9-4A7C6A5484D4}"/>
          </ac:spMkLst>
        </pc:spChg>
        <pc:spChg chg="add mod">
          <ac:chgData name="Natalie Boggess" userId="S::nab21h@fsu.edu::28a36031-8162-43df-bc2a-532eab1801d6" providerId="AD" clId="Web-{9F3620E9-653C-F57C-E383-1BE4B41F5BD8}" dt="2025-02-13T23:19:54.536" v="877" actId="1076"/>
          <ac:spMkLst>
            <pc:docMk/>
            <pc:sldMk cId="4065750181" sldId="387"/>
            <ac:spMk id="11" creationId="{D8C35310-0092-7BF5-7BFD-CBC286BD8ECB}"/>
          </ac:spMkLst>
        </pc:spChg>
        <pc:spChg chg="add mod">
          <ac:chgData name="Natalie Boggess" userId="S::nab21h@fsu.edu::28a36031-8162-43df-bc2a-532eab1801d6" providerId="AD" clId="Web-{9F3620E9-653C-F57C-E383-1BE4B41F5BD8}" dt="2025-02-13T23:19:56.551" v="878" actId="1076"/>
          <ac:spMkLst>
            <pc:docMk/>
            <pc:sldMk cId="4065750181" sldId="387"/>
            <ac:spMk id="12" creationId="{91AE147D-81BA-83F1-7E9E-0010F3C9BA12}"/>
          </ac:spMkLst>
        </pc:spChg>
      </pc:sldChg>
      <pc:sldChg chg="addSp delSp modSp">
        <pc:chgData name="Natalie Boggess" userId="S::nab21h@fsu.edu::28a36031-8162-43df-bc2a-532eab1801d6" providerId="AD" clId="Web-{9F3620E9-653C-F57C-E383-1BE4B41F5BD8}" dt="2025-02-13T23:54:51.634" v="956" actId="20577"/>
        <pc:sldMkLst>
          <pc:docMk/>
          <pc:sldMk cId="2061733690" sldId="392"/>
        </pc:sldMkLst>
        <pc:spChg chg="add mod">
          <ac:chgData name="Natalie Boggess" userId="S::nab21h@fsu.edu::28a36031-8162-43df-bc2a-532eab1801d6" providerId="AD" clId="Web-{9F3620E9-653C-F57C-E383-1BE4B41F5BD8}" dt="2025-02-13T23:00:14.773" v="575"/>
          <ac:spMkLst>
            <pc:docMk/>
            <pc:sldMk cId="2061733690" sldId="392"/>
            <ac:spMk id="3" creationId="{E8F5956E-6B09-7684-2029-C2FAFC0C7F67}"/>
          </ac:spMkLst>
        </pc:spChg>
        <pc:spChg chg="add mod">
          <ac:chgData name="Natalie Boggess" userId="S::nab21h@fsu.edu::28a36031-8162-43df-bc2a-532eab1801d6" providerId="AD" clId="Web-{9F3620E9-653C-F57C-E383-1BE4B41F5BD8}" dt="2025-02-13T22:58:33.394" v="550" actId="1076"/>
          <ac:spMkLst>
            <pc:docMk/>
            <pc:sldMk cId="2061733690" sldId="392"/>
            <ac:spMk id="7" creationId="{DE41F5B7-ADEB-FB48-475D-F3FF0A672B6F}"/>
          </ac:spMkLst>
        </pc:spChg>
        <pc:spChg chg="mod">
          <ac:chgData name="Natalie Boggess" userId="S::nab21h@fsu.edu::28a36031-8162-43df-bc2a-532eab1801d6" providerId="AD" clId="Web-{9F3620E9-653C-F57C-E383-1BE4B41F5BD8}" dt="2025-02-13T23:54:51.634" v="956" actId="20577"/>
          <ac:spMkLst>
            <pc:docMk/>
            <pc:sldMk cId="2061733690" sldId="392"/>
            <ac:spMk id="11" creationId="{80F527D6-D4D1-0138-4E6E-5CDE6FC17F03}"/>
          </ac:spMkLst>
        </pc:spChg>
        <pc:spChg chg="add mod">
          <ac:chgData name="Natalie Boggess" userId="S::nab21h@fsu.edu::28a36031-8162-43df-bc2a-532eab1801d6" providerId="AD" clId="Web-{9F3620E9-653C-F57C-E383-1BE4B41F5BD8}" dt="2025-02-13T23:02:16.636" v="581"/>
          <ac:spMkLst>
            <pc:docMk/>
            <pc:sldMk cId="2061733690" sldId="392"/>
            <ac:spMk id="21" creationId="{FAB11FDB-3A2B-BF4F-725C-CCE236CE3C80}"/>
          </ac:spMkLst>
        </pc:spChg>
        <pc:spChg chg="mod">
          <ac:chgData name="Natalie Boggess" userId="S::nab21h@fsu.edu::28a36031-8162-43df-bc2a-532eab1801d6" providerId="AD" clId="Web-{9F3620E9-653C-F57C-E383-1BE4B41F5BD8}" dt="2025-02-13T23:05:27.487" v="593"/>
          <ac:spMkLst>
            <pc:docMk/>
            <pc:sldMk cId="2061733690" sldId="392"/>
            <ac:spMk id="23" creationId="{4E992C6F-1ADE-FB57-2D1C-57F3DAFD90DC}"/>
          </ac:spMkLst>
        </pc:spChg>
        <pc:spChg chg="add mod">
          <ac:chgData name="Natalie Boggess" userId="S::nab21h@fsu.edu::28a36031-8162-43df-bc2a-532eab1801d6" providerId="AD" clId="Web-{9F3620E9-653C-F57C-E383-1BE4B41F5BD8}" dt="2025-02-13T23:02:45.388" v="588" actId="1076"/>
          <ac:spMkLst>
            <pc:docMk/>
            <pc:sldMk cId="2061733690" sldId="392"/>
            <ac:spMk id="24" creationId="{D0DDCF2B-744C-4760-8156-2B3A4F630523}"/>
          </ac:spMkLst>
        </pc:spChg>
        <pc:spChg chg="add mod">
          <ac:chgData name="Natalie Boggess" userId="S::nab21h@fsu.edu::28a36031-8162-43df-bc2a-532eab1801d6" providerId="AD" clId="Web-{9F3620E9-653C-F57C-E383-1BE4B41F5BD8}" dt="2025-02-13T23:04:39.861" v="592" actId="1076"/>
          <ac:spMkLst>
            <pc:docMk/>
            <pc:sldMk cId="2061733690" sldId="392"/>
            <ac:spMk id="25" creationId="{DBB158C9-9455-89DF-28E6-95DEFCE58038}"/>
          </ac:spMkLst>
        </pc:spChg>
        <pc:picChg chg="mod">
          <ac:chgData name="Natalie Boggess" userId="S::nab21h@fsu.edu::28a36031-8162-43df-bc2a-532eab1801d6" providerId="AD" clId="Web-{9F3620E9-653C-F57C-E383-1BE4B41F5BD8}" dt="2025-02-13T22:52:48.037" v="506" actId="1076"/>
          <ac:picMkLst>
            <pc:docMk/>
            <pc:sldMk cId="2061733690" sldId="392"/>
            <ac:picMk id="22" creationId="{6BBA9E73-A929-2BE6-AD79-69D4C88CD6E7}"/>
          </ac:picMkLst>
        </pc:picChg>
        <pc:cxnChg chg="add mod ord">
          <ac:chgData name="Natalie Boggess" userId="S::nab21h@fsu.edu::28a36031-8162-43df-bc2a-532eab1801d6" providerId="AD" clId="Web-{9F3620E9-653C-F57C-E383-1BE4B41F5BD8}" dt="2025-02-13T22:58:01.392" v="544"/>
          <ac:cxnSpMkLst>
            <pc:docMk/>
            <pc:sldMk cId="2061733690" sldId="392"/>
            <ac:cxnSpMk id="5" creationId="{F37FAB98-4C50-BC37-690F-428209BB188A}"/>
          </ac:cxnSpMkLst>
        </pc:cxnChg>
        <pc:cxnChg chg="add mod ord">
          <ac:chgData name="Natalie Boggess" userId="S::nab21h@fsu.edu::28a36031-8162-43df-bc2a-532eab1801d6" providerId="AD" clId="Web-{9F3620E9-653C-F57C-E383-1BE4B41F5BD8}" dt="2025-02-13T22:59:10.551" v="557"/>
          <ac:cxnSpMkLst>
            <pc:docMk/>
            <pc:sldMk cId="2061733690" sldId="392"/>
            <ac:cxnSpMk id="8" creationId="{EA8C3803-F0A4-0321-0452-F70BE9E9684C}"/>
          </ac:cxnSpMkLst>
        </pc:cxnChg>
        <pc:cxnChg chg="add mod ord">
          <ac:chgData name="Natalie Boggess" userId="S::nab21h@fsu.edu::28a36031-8162-43df-bc2a-532eab1801d6" providerId="AD" clId="Web-{9F3620E9-653C-F57C-E383-1BE4B41F5BD8}" dt="2025-02-13T22:59:28.240" v="563" actId="1076"/>
          <ac:cxnSpMkLst>
            <pc:docMk/>
            <pc:sldMk cId="2061733690" sldId="392"/>
            <ac:cxnSpMk id="9" creationId="{0ACF6B5D-F0DA-C2C8-97CD-9784935EA06A}"/>
          </ac:cxnSpMkLst>
        </pc:cxnChg>
        <pc:cxnChg chg="add mod ord">
          <ac:chgData name="Natalie Boggess" userId="S::nab21h@fsu.edu::28a36031-8162-43df-bc2a-532eab1801d6" providerId="AD" clId="Web-{9F3620E9-653C-F57C-E383-1BE4B41F5BD8}" dt="2025-02-13T22:59:50.865" v="568"/>
          <ac:cxnSpMkLst>
            <pc:docMk/>
            <pc:sldMk cId="2061733690" sldId="392"/>
            <ac:cxnSpMk id="12" creationId="{1CE20C4B-5113-F442-AB23-4CB0E59B9275}"/>
          </ac:cxnSpMkLst>
        </pc:cxnChg>
        <pc:cxnChg chg="add mod">
          <ac:chgData name="Natalie Boggess" userId="S::nab21h@fsu.edu::28a36031-8162-43df-bc2a-532eab1801d6" providerId="AD" clId="Web-{9F3620E9-653C-F57C-E383-1BE4B41F5BD8}" dt="2025-02-13T23:00:06.944" v="574" actId="14100"/>
          <ac:cxnSpMkLst>
            <pc:docMk/>
            <pc:sldMk cId="2061733690" sldId="392"/>
            <ac:cxnSpMk id="14" creationId="{A5E8A6A0-C029-6D3D-38F9-2D267826E287}"/>
          </ac:cxnSpMkLst>
        </pc:cxnChg>
        <pc:cxnChg chg="mod">
          <ac:chgData name="Natalie Boggess" userId="S::nab21h@fsu.edu::28a36031-8162-43df-bc2a-532eab1801d6" providerId="AD" clId="Web-{9F3620E9-653C-F57C-E383-1BE4B41F5BD8}" dt="2025-02-13T22:55:46.559" v="524" actId="14100"/>
          <ac:cxnSpMkLst>
            <pc:docMk/>
            <pc:sldMk cId="2061733690" sldId="392"/>
            <ac:cxnSpMk id="19" creationId="{F76500EE-2266-8E7F-C9CE-CBD48649E7F9}"/>
          </ac:cxnSpMkLst>
        </pc:cxnChg>
        <pc:cxnChg chg="add mod">
          <ac:chgData name="Natalie Boggess" userId="S::nab21h@fsu.edu::28a36031-8162-43df-bc2a-532eab1801d6" providerId="AD" clId="Web-{9F3620E9-653C-F57C-E383-1BE4B41F5BD8}" dt="2025-02-13T22:59:59.881" v="571" actId="1076"/>
          <ac:cxnSpMkLst>
            <pc:docMk/>
            <pc:sldMk cId="2061733690" sldId="392"/>
            <ac:cxnSpMk id="20" creationId="{C931B1E6-67A3-0469-A9C4-CC7097CBF5A4}"/>
          </ac:cxnSpMkLst>
        </pc:cxnChg>
      </pc:sldChg>
      <pc:sldChg chg="addSp delSp modSp new">
        <pc:chgData name="Natalie Boggess" userId="S::nab21h@fsu.edu::28a36031-8162-43df-bc2a-532eab1801d6" providerId="AD" clId="Web-{9F3620E9-653C-F57C-E383-1BE4B41F5BD8}" dt="2025-02-13T22:12:52.056" v="267" actId="20577"/>
        <pc:sldMkLst>
          <pc:docMk/>
          <pc:sldMk cId="3873706404" sldId="394"/>
        </pc:sldMkLst>
        <pc:spChg chg="mod">
          <ac:chgData name="Natalie Boggess" userId="S::nab21h@fsu.edu::28a36031-8162-43df-bc2a-532eab1801d6" providerId="AD" clId="Web-{9F3620E9-653C-F57C-E383-1BE4B41F5BD8}" dt="2025-02-13T21:48:15.688" v="53" actId="20577"/>
          <ac:spMkLst>
            <pc:docMk/>
            <pc:sldMk cId="3873706404" sldId="394"/>
            <ac:spMk id="5" creationId="{A1744828-136D-8298-9FCB-0134556997F1}"/>
          </ac:spMkLst>
        </pc:spChg>
        <pc:spChg chg="add mod">
          <ac:chgData name="Natalie Boggess" userId="S::nab21h@fsu.edu::28a36031-8162-43df-bc2a-532eab1801d6" providerId="AD" clId="Web-{9F3620E9-653C-F57C-E383-1BE4B41F5BD8}" dt="2025-02-13T21:57:24.552" v="79" actId="14100"/>
          <ac:spMkLst>
            <pc:docMk/>
            <pc:sldMk cId="3873706404" sldId="394"/>
            <ac:spMk id="11" creationId="{87A432A7-8D3F-C549-5033-44192101EACF}"/>
          </ac:spMkLst>
        </pc:spChg>
        <pc:spChg chg="add mod">
          <ac:chgData name="Natalie Boggess" userId="S::nab21h@fsu.edu::28a36031-8162-43df-bc2a-532eab1801d6" providerId="AD" clId="Web-{9F3620E9-653C-F57C-E383-1BE4B41F5BD8}" dt="2025-02-13T21:57:19.646" v="78" actId="14100"/>
          <ac:spMkLst>
            <pc:docMk/>
            <pc:sldMk cId="3873706404" sldId="394"/>
            <ac:spMk id="12" creationId="{CEB32445-7796-D1F7-8582-4DF3831784E2}"/>
          </ac:spMkLst>
        </pc:spChg>
        <pc:spChg chg="add mod">
          <ac:chgData name="Natalie Boggess" userId="S::nab21h@fsu.edu::28a36031-8162-43df-bc2a-532eab1801d6" providerId="AD" clId="Web-{9F3620E9-653C-F57C-E383-1BE4B41F5BD8}" dt="2025-02-13T21:58:39.008" v="106" actId="1076"/>
          <ac:spMkLst>
            <pc:docMk/>
            <pc:sldMk cId="3873706404" sldId="394"/>
            <ac:spMk id="13" creationId="{3F2886D7-81BD-2508-5485-DEDDDD2BF293}"/>
          </ac:spMkLst>
        </pc:spChg>
        <pc:spChg chg="add mod">
          <ac:chgData name="Natalie Boggess" userId="S::nab21h@fsu.edu::28a36031-8162-43df-bc2a-532eab1801d6" providerId="AD" clId="Web-{9F3620E9-653C-F57C-E383-1BE4B41F5BD8}" dt="2025-02-13T21:59:18.119" v="113" actId="1076"/>
          <ac:spMkLst>
            <pc:docMk/>
            <pc:sldMk cId="3873706404" sldId="394"/>
            <ac:spMk id="14" creationId="{6289F4E0-6AF5-FF00-9633-D0D03D221443}"/>
          </ac:spMkLst>
        </pc:spChg>
        <pc:spChg chg="add mod">
          <ac:chgData name="Natalie Boggess" userId="S::nab21h@fsu.edu::28a36031-8162-43df-bc2a-532eab1801d6" providerId="AD" clId="Web-{9F3620E9-653C-F57C-E383-1BE4B41F5BD8}" dt="2025-02-13T22:00:48.529" v="119" actId="1076"/>
          <ac:spMkLst>
            <pc:docMk/>
            <pc:sldMk cId="3873706404" sldId="394"/>
            <ac:spMk id="15" creationId="{57995CC1-9C3B-5D77-63D1-55ADF4D005B6}"/>
          </ac:spMkLst>
        </pc:spChg>
        <pc:spChg chg="add mod">
          <ac:chgData name="Natalie Boggess" userId="S::nab21h@fsu.edu::28a36031-8162-43df-bc2a-532eab1801d6" providerId="AD" clId="Web-{9F3620E9-653C-F57C-E383-1BE4B41F5BD8}" dt="2025-02-13T22:01:34.405" v="130" actId="20577"/>
          <ac:spMkLst>
            <pc:docMk/>
            <pc:sldMk cId="3873706404" sldId="394"/>
            <ac:spMk id="16" creationId="{FAD6BE0F-C1F0-DED0-ACCB-D9620C343614}"/>
          </ac:spMkLst>
        </pc:spChg>
        <pc:spChg chg="add mod">
          <ac:chgData name="Natalie Boggess" userId="S::nab21h@fsu.edu::28a36031-8162-43df-bc2a-532eab1801d6" providerId="AD" clId="Web-{9F3620E9-653C-F57C-E383-1BE4B41F5BD8}" dt="2025-02-13T22:06:13.932" v="146" actId="1076"/>
          <ac:spMkLst>
            <pc:docMk/>
            <pc:sldMk cId="3873706404" sldId="394"/>
            <ac:spMk id="17" creationId="{A8EA7491-5602-AD00-056D-13223C696DC1}"/>
          </ac:spMkLst>
        </pc:spChg>
        <pc:spChg chg="add mod">
          <ac:chgData name="Natalie Boggess" userId="S::nab21h@fsu.edu::28a36031-8162-43df-bc2a-532eab1801d6" providerId="AD" clId="Web-{9F3620E9-653C-F57C-E383-1BE4B41F5BD8}" dt="2025-02-13T22:06:03.541" v="145" actId="1076"/>
          <ac:spMkLst>
            <pc:docMk/>
            <pc:sldMk cId="3873706404" sldId="394"/>
            <ac:spMk id="18" creationId="{5F9B399B-F282-A722-9197-FD8BB07F05B1}"/>
          </ac:spMkLst>
        </pc:spChg>
        <pc:spChg chg="add mod">
          <ac:chgData name="Natalie Boggess" userId="S::nab21h@fsu.edu::28a36031-8162-43df-bc2a-532eab1801d6" providerId="AD" clId="Web-{9F3620E9-653C-F57C-E383-1BE4B41F5BD8}" dt="2025-02-13T22:07:37.216" v="182" actId="20577"/>
          <ac:spMkLst>
            <pc:docMk/>
            <pc:sldMk cId="3873706404" sldId="394"/>
            <ac:spMk id="20" creationId="{342804EB-2DD5-B579-8D60-D69FC3E8A213}"/>
          </ac:spMkLst>
        </pc:spChg>
        <pc:spChg chg="add mod">
          <ac:chgData name="Natalie Boggess" userId="S::nab21h@fsu.edu::28a36031-8162-43df-bc2a-532eab1801d6" providerId="AD" clId="Web-{9F3620E9-653C-F57C-E383-1BE4B41F5BD8}" dt="2025-02-13T22:09:29.470" v="187" actId="14100"/>
          <ac:spMkLst>
            <pc:docMk/>
            <pc:sldMk cId="3873706404" sldId="394"/>
            <ac:spMk id="21" creationId="{96995319-1DE6-536B-082A-31651B1CCD69}"/>
          </ac:spMkLst>
        </pc:spChg>
        <pc:spChg chg="add mod">
          <ac:chgData name="Natalie Boggess" userId="S::nab21h@fsu.edu::28a36031-8162-43df-bc2a-532eab1801d6" providerId="AD" clId="Web-{9F3620E9-653C-F57C-E383-1BE4B41F5BD8}" dt="2025-02-13T22:12:52.056" v="267" actId="20577"/>
          <ac:spMkLst>
            <pc:docMk/>
            <pc:sldMk cId="3873706404" sldId="394"/>
            <ac:spMk id="22" creationId="{D86D62EA-D2C0-A728-F111-66B52CBDCBF9}"/>
          </ac:spMkLst>
        </pc:spChg>
        <pc:picChg chg="add mod ord">
          <ac:chgData name="Natalie Boggess" userId="S::nab21h@fsu.edu::28a36031-8162-43df-bc2a-532eab1801d6" providerId="AD" clId="Web-{9F3620E9-653C-F57C-E383-1BE4B41F5BD8}" dt="2025-02-13T22:00:11.105" v="116" actId="1076"/>
          <ac:picMkLst>
            <pc:docMk/>
            <pc:sldMk cId="3873706404" sldId="394"/>
            <ac:picMk id="10" creationId="{68B08ADB-520E-BEDA-5AE1-D721D74D9102}"/>
          </ac:picMkLst>
        </pc:picChg>
      </pc:sldChg>
      <pc:sldChg chg="ord">
        <pc:chgData name="Natalie Boggess" userId="S::nab21h@fsu.edu::28a36031-8162-43df-bc2a-532eab1801d6" providerId="AD" clId="Web-{9F3620E9-653C-F57C-E383-1BE4B41F5BD8}" dt="2025-02-13T22:12:07.023" v="246"/>
        <pc:sldMkLst>
          <pc:docMk/>
          <pc:sldMk cId="2606178577" sldId="396"/>
        </pc:sldMkLst>
      </pc:sldChg>
      <pc:sldChg chg="addSp delSp modSp">
        <pc:chgData name="Natalie Boggess" userId="S::nab21h@fsu.edu::28a36031-8162-43df-bc2a-532eab1801d6" providerId="AD" clId="Web-{9F3620E9-653C-F57C-E383-1BE4B41F5BD8}" dt="2025-02-13T23:35:12.930" v="891"/>
        <pc:sldMkLst>
          <pc:docMk/>
          <pc:sldMk cId="2508470190" sldId="397"/>
        </pc:sldMkLst>
        <pc:spChg chg="mod">
          <ac:chgData name="Natalie Boggess" userId="S::nab21h@fsu.edu::28a36031-8162-43df-bc2a-532eab1801d6" providerId="AD" clId="Web-{9F3620E9-653C-F57C-E383-1BE4B41F5BD8}" dt="2025-02-13T23:22:08.650" v="887" actId="20577"/>
          <ac:spMkLst>
            <pc:docMk/>
            <pc:sldMk cId="2508470190" sldId="397"/>
            <ac:spMk id="5" creationId="{83663128-2D26-272C-D3DA-C29ADF1CC7C4}"/>
          </ac:spMkLst>
        </pc:spChg>
      </pc:sldChg>
      <pc:sldChg chg="modSp new del">
        <pc:chgData name="Natalie Boggess" userId="S::nab21h@fsu.edu::28a36031-8162-43df-bc2a-532eab1801d6" providerId="AD" clId="Web-{9F3620E9-653C-F57C-E383-1BE4B41F5BD8}" dt="2025-02-13T22:21:26.372" v="321"/>
        <pc:sldMkLst>
          <pc:docMk/>
          <pc:sldMk cId="406988271" sldId="399"/>
        </pc:sldMkLst>
      </pc:sldChg>
      <pc:sldChg chg="addSp delSp modSp new">
        <pc:chgData name="Natalie Boggess" userId="S::nab21h@fsu.edu::28a36031-8162-43df-bc2a-532eab1801d6" providerId="AD" clId="Web-{9F3620E9-653C-F57C-E383-1BE4B41F5BD8}" dt="2025-02-13T22:38:55.724" v="419" actId="20577"/>
        <pc:sldMkLst>
          <pc:docMk/>
          <pc:sldMk cId="2706301753" sldId="400"/>
        </pc:sldMkLst>
        <pc:spChg chg="mod">
          <ac:chgData name="Natalie Boggess" userId="S::nab21h@fsu.edu::28a36031-8162-43df-bc2a-532eab1801d6" providerId="AD" clId="Web-{9F3620E9-653C-F57C-E383-1BE4B41F5BD8}" dt="2025-02-13T22:21:22.169" v="320" actId="20577"/>
          <ac:spMkLst>
            <pc:docMk/>
            <pc:sldMk cId="2706301753" sldId="400"/>
            <ac:spMk id="6" creationId="{1831F67E-C1B4-6284-4107-ABDACB4555F9}"/>
          </ac:spMkLst>
        </pc:spChg>
        <pc:spChg chg="add mod">
          <ac:chgData name="Natalie Boggess" userId="S::nab21h@fsu.edu::28a36031-8162-43df-bc2a-532eab1801d6" providerId="AD" clId="Web-{9F3620E9-653C-F57C-E383-1BE4B41F5BD8}" dt="2025-02-13T22:34:11.729" v="362" actId="1076"/>
          <ac:spMkLst>
            <pc:docMk/>
            <pc:sldMk cId="2706301753" sldId="400"/>
            <ac:spMk id="11" creationId="{B038879E-920E-7EF9-7393-134BB03DA795}"/>
          </ac:spMkLst>
        </pc:spChg>
        <pc:spChg chg="add mod">
          <ac:chgData name="Natalie Boggess" userId="S::nab21h@fsu.edu::28a36031-8162-43df-bc2a-532eab1801d6" providerId="AD" clId="Web-{9F3620E9-653C-F57C-E383-1BE4B41F5BD8}" dt="2025-02-13T22:35:58.749" v="369" actId="14100"/>
          <ac:spMkLst>
            <pc:docMk/>
            <pc:sldMk cId="2706301753" sldId="400"/>
            <ac:spMk id="12" creationId="{58D9619C-6357-FAE5-C07A-F483EF024BA6}"/>
          </ac:spMkLst>
        </pc:spChg>
        <pc:spChg chg="add mod">
          <ac:chgData name="Natalie Boggess" userId="S::nab21h@fsu.edu::28a36031-8162-43df-bc2a-532eab1801d6" providerId="AD" clId="Web-{9F3620E9-653C-F57C-E383-1BE4B41F5BD8}" dt="2025-02-13T22:38:55.724" v="419" actId="20577"/>
          <ac:spMkLst>
            <pc:docMk/>
            <pc:sldMk cId="2706301753" sldId="400"/>
            <ac:spMk id="14" creationId="{7438AA14-C810-7E25-1C40-72DCCCD2C012}"/>
          </ac:spMkLst>
        </pc:spChg>
        <pc:picChg chg="add mod">
          <ac:chgData name="Natalie Boggess" userId="S::nab21h@fsu.edu::28a36031-8162-43df-bc2a-532eab1801d6" providerId="AD" clId="Web-{9F3620E9-653C-F57C-E383-1BE4B41F5BD8}" dt="2025-02-13T22:31:20.895" v="350" actId="1076"/>
          <ac:picMkLst>
            <pc:docMk/>
            <pc:sldMk cId="2706301753" sldId="400"/>
            <ac:picMk id="9" creationId="{2080B6A1-DBCF-3E1A-AF8C-5313B553A162}"/>
          </ac:picMkLst>
        </pc:picChg>
        <pc:picChg chg="add mod ord">
          <ac:chgData name="Natalie Boggess" userId="S::nab21h@fsu.edu::28a36031-8162-43df-bc2a-532eab1801d6" providerId="AD" clId="Web-{9F3620E9-653C-F57C-E383-1BE4B41F5BD8}" dt="2025-02-13T22:34:25.214" v="363"/>
          <ac:picMkLst>
            <pc:docMk/>
            <pc:sldMk cId="2706301753" sldId="400"/>
            <ac:picMk id="10" creationId="{438C6AA9-572D-94AC-F9D8-57C68C201D5F}"/>
          </ac:picMkLst>
        </pc:picChg>
      </pc:sldChg>
      <pc:sldChg chg="new del">
        <pc:chgData name="Natalie Boggess" userId="S::nab21h@fsu.edu::28a36031-8162-43df-bc2a-532eab1801d6" providerId="AD" clId="Web-{9F3620E9-653C-F57C-E383-1BE4B41F5BD8}" dt="2025-02-13T22:35:34.717" v="366"/>
        <pc:sldMkLst>
          <pc:docMk/>
          <pc:sldMk cId="625621210" sldId="401"/>
        </pc:sldMkLst>
      </pc:sldChg>
      <pc:sldChg chg="addSp delSp modSp new">
        <pc:chgData name="Natalie Boggess" userId="S::nab21h@fsu.edu::28a36031-8162-43df-bc2a-532eab1801d6" providerId="AD" clId="Web-{9F3620E9-653C-F57C-E383-1BE4B41F5BD8}" dt="2025-02-13T23:48:13.334" v="953" actId="1076"/>
        <pc:sldMkLst>
          <pc:docMk/>
          <pc:sldMk cId="1222068186" sldId="401"/>
        </pc:sldMkLst>
        <pc:spChg chg="mod">
          <ac:chgData name="Natalie Boggess" userId="S::nab21h@fsu.edu::28a36031-8162-43df-bc2a-532eab1801d6" providerId="AD" clId="Web-{9F3620E9-653C-F57C-E383-1BE4B41F5BD8}" dt="2025-02-13T23:45:57.048" v="932" actId="20577"/>
          <ac:spMkLst>
            <pc:docMk/>
            <pc:sldMk cId="1222068186" sldId="401"/>
            <ac:spMk id="5" creationId="{5E524C7F-55B1-5E74-0188-53B3BA8AD0AB}"/>
          </ac:spMkLst>
        </pc:spChg>
        <pc:spChg chg="add mod">
          <ac:chgData name="Natalie Boggess" userId="S::nab21h@fsu.edu::28a36031-8162-43df-bc2a-532eab1801d6" providerId="AD" clId="Web-{9F3620E9-653C-F57C-E383-1BE4B41F5BD8}" dt="2025-02-13T23:48:13.334" v="953" actId="1076"/>
          <ac:spMkLst>
            <pc:docMk/>
            <pc:sldMk cId="1222068186" sldId="401"/>
            <ac:spMk id="9" creationId="{C1CD13E2-7FBC-5BD4-4B80-F9C273EFD966}"/>
          </ac:spMkLst>
        </pc:spChg>
        <pc:picChg chg="add mod ord">
          <ac:chgData name="Natalie Boggess" userId="S::nab21h@fsu.edu::28a36031-8162-43df-bc2a-532eab1801d6" providerId="AD" clId="Web-{9F3620E9-653C-F57C-E383-1BE4B41F5BD8}" dt="2025-02-13T23:47:45.208" v="936" actId="1076"/>
          <ac:picMkLst>
            <pc:docMk/>
            <pc:sldMk cId="1222068186" sldId="401"/>
            <ac:picMk id="7" creationId="{9C85FBB2-E228-AFDA-83BE-4F4FF4B196B5}"/>
          </ac:picMkLst>
        </pc:picChg>
      </pc:sldChg>
    </pc:docChg>
  </pc:docChgLst>
  <pc:docChgLst>
    <pc:chgData name="Cody Carlson" userId="609fdf51-6566-48e3-9bea-493f89ab2033" providerId="ADAL" clId="{68A023B8-CDBC-45FD-B980-287A265481CC}"/>
    <pc:docChg chg="undo custSel addSld delSld modSld sldOrd modSection">
      <pc:chgData name="Cody Carlson" userId="609fdf51-6566-48e3-9bea-493f89ab2033" providerId="ADAL" clId="{68A023B8-CDBC-45FD-B980-287A265481CC}" dt="2025-02-13T23:36:18.643" v="990" actId="1076"/>
      <pc:docMkLst>
        <pc:docMk/>
      </pc:docMkLst>
      <pc:sldChg chg="modSp mod">
        <pc:chgData name="Cody Carlson" userId="609fdf51-6566-48e3-9bea-493f89ab2033" providerId="ADAL" clId="{68A023B8-CDBC-45FD-B980-287A265481CC}" dt="2025-02-13T20:49:57.887" v="5" actId="20577"/>
        <pc:sldMkLst>
          <pc:docMk/>
          <pc:sldMk cId="1940323037" sldId="290"/>
        </pc:sldMkLst>
        <pc:spChg chg="mod">
          <ac:chgData name="Cody Carlson" userId="609fdf51-6566-48e3-9bea-493f89ab2033" providerId="ADAL" clId="{68A023B8-CDBC-45FD-B980-287A265481CC}" dt="2025-02-13T20:49:57.887" v="5" actId="20577"/>
          <ac:spMkLst>
            <pc:docMk/>
            <pc:sldMk cId="1940323037" sldId="290"/>
            <ac:spMk id="5" creationId="{55853C65-5820-51A6-C955-D678A051C81B}"/>
          </ac:spMkLst>
        </pc:spChg>
      </pc:sldChg>
      <pc:sldChg chg="delSp mod">
        <pc:chgData name="Cody Carlson" userId="609fdf51-6566-48e3-9bea-493f89ab2033" providerId="ADAL" clId="{68A023B8-CDBC-45FD-B980-287A265481CC}" dt="2025-02-13T22:17:14.395" v="937" actId="478"/>
        <pc:sldMkLst>
          <pc:docMk/>
          <pc:sldMk cId="2067876030" sldId="291"/>
        </pc:sldMkLst>
      </pc:sldChg>
      <pc:sldChg chg="mod modShow">
        <pc:chgData name="Cody Carlson" userId="609fdf51-6566-48e3-9bea-493f89ab2033" providerId="ADAL" clId="{68A023B8-CDBC-45FD-B980-287A265481CC}" dt="2025-02-13T21:36:22.684" v="401" actId="729"/>
        <pc:sldMkLst>
          <pc:docMk/>
          <pc:sldMk cId="3803331518" sldId="332"/>
        </pc:sldMkLst>
      </pc:sldChg>
      <pc:sldChg chg="add ord">
        <pc:chgData name="Cody Carlson" userId="609fdf51-6566-48e3-9bea-493f89ab2033" providerId="ADAL" clId="{68A023B8-CDBC-45FD-B980-287A265481CC}" dt="2025-02-13T20:59:45.866" v="14"/>
        <pc:sldMkLst>
          <pc:docMk/>
          <pc:sldMk cId="443137236" sldId="336"/>
        </pc:sldMkLst>
      </pc:sldChg>
      <pc:sldChg chg="add ord">
        <pc:chgData name="Cody Carlson" userId="609fdf51-6566-48e3-9bea-493f89ab2033" providerId="ADAL" clId="{68A023B8-CDBC-45FD-B980-287A265481CC}" dt="2025-02-13T20:58:03.954" v="12"/>
        <pc:sldMkLst>
          <pc:docMk/>
          <pc:sldMk cId="756063257" sldId="347"/>
        </pc:sldMkLst>
      </pc:sldChg>
      <pc:sldChg chg="ord">
        <pc:chgData name="Cody Carlson" userId="609fdf51-6566-48e3-9bea-493f89ab2033" providerId="ADAL" clId="{68A023B8-CDBC-45FD-B980-287A265481CC}" dt="2025-02-13T20:56:15.830" v="7"/>
        <pc:sldMkLst>
          <pc:docMk/>
          <pc:sldMk cId="234442030" sldId="348"/>
        </pc:sldMkLst>
      </pc:sldChg>
      <pc:sldChg chg="add ord">
        <pc:chgData name="Cody Carlson" userId="609fdf51-6566-48e3-9bea-493f89ab2033" providerId="ADAL" clId="{68A023B8-CDBC-45FD-B980-287A265481CC}" dt="2025-02-13T21:02:38.092" v="23"/>
        <pc:sldMkLst>
          <pc:docMk/>
          <pc:sldMk cId="3426704901" sldId="351"/>
        </pc:sldMkLst>
      </pc:sldChg>
      <pc:sldChg chg="add ord">
        <pc:chgData name="Cody Carlson" userId="609fdf51-6566-48e3-9bea-493f89ab2033" providerId="ADAL" clId="{68A023B8-CDBC-45FD-B980-287A265481CC}" dt="2025-02-13T20:58:03.954" v="12"/>
        <pc:sldMkLst>
          <pc:docMk/>
          <pc:sldMk cId="2428036089" sldId="366"/>
        </pc:sldMkLst>
      </pc:sldChg>
      <pc:sldChg chg="add ord">
        <pc:chgData name="Cody Carlson" userId="609fdf51-6566-48e3-9bea-493f89ab2033" providerId="ADAL" clId="{68A023B8-CDBC-45FD-B980-287A265481CC}" dt="2025-02-13T21:02:16.894" v="21"/>
        <pc:sldMkLst>
          <pc:docMk/>
          <pc:sldMk cId="3023425740" sldId="367"/>
        </pc:sldMkLst>
      </pc:sldChg>
      <pc:sldChg chg="add ord">
        <pc:chgData name="Cody Carlson" userId="609fdf51-6566-48e3-9bea-493f89ab2033" providerId="ADAL" clId="{68A023B8-CDBC-45FD-B980-287A265481CC}" dt="2025-02-13T21:02:15.611" v="19"/>
        <pc:sldMkLst>
          <pc:docMk/>
          <pc:sldMk cId="2156155226" sldId="368"/>
        </pc:sldMkLst>
      </pc:sldChg>
      <pc:sldChg chg="del">
        <pc:chgData name="Cody Carlson" userId="609fdf51-6566-48e3-9bea-493f89ab2033" providerId="ADAL" clId="{68A023B8-CDBC-45FD-B980-287A265481CC}" dt="2025-02-13T21:07:51.160" v="25" actId="47"/>
        <pc:sldMkLst>
          <pc:docMk/>
          <pc:sldMk cId="3364523623" sldId="369"/>
        </pc:sldMkLst>
      </pc:sldChg>
      <pc:sldChg chg="addSp delSp modSp mod ord">
        <pc:chgData name="Cody Carlson" userId="609fdf51-6566-48e3-9bea-493f89ab2033" providerId="ADAL" clId="{68A023B8-CDBC-45FD-B980-287A265481CC}" dt="2025-02-13T22:38:35.937" v="939"/>
        <pc:sldMkLst>
          <pc:docMk/>
          <pc:sldMk cId="1265577860" sldId="372"/>
        </pc:sldMkLst>
        <pc:spChg chg="mod">
          <ac:chgData name="Cody Carlson" userId="609fdf51-6566-48e3-9bea-493f89ab2033" providerId="ADAL" clId="{68A023B8-CDBC-45FD-B980-287A265481CC}" dt="2025-02-13T21:12:46.732" v="205" actId="20577"/>
          <ac:spMkLst>
            <pc:docMk/>
            <pc:sldMk cId="1265577860" sldId="372"/>
            <ac:spMk id="9" creationId="{377C663E-35B8-C3F1-DCDA-BCC5406EC8E9}"/>
          </ac:spMkLst>
        </pc:spChg>
        <pc:spChg chg="add del mod">
          <ac:chgData name="Cody Carlson" userId="609fdf51-6566-48e3-9bea-493f89ab2033" providerId="ADAL" clId="{68A023B8-CDBC-45FD-B980-287A265481CC}" dt="2025-02-13T21:19:42.067" v="286" actId="20577"/>
          <ac:spMkLst>
            <pc:docMk/>
            <pc:sldMk cId="1265577860" sldId="372"/>
            <ac:spMk id="12" creationId="{77D18674-2E7F-5137-E325-91E4694703D2}"/>
          </ac:spMkLst>
        </pc:spChg>
        <pc:spChg chg="add del mod">
          <ac:chgData name="Cody Carlson" userId="609fdf51-6566-48e3-9bea-493f89ab2033" providerId="ADAL" clId="{68A023B8-CDBC-45FD-B980-287A265481CC}" dt="2025-02-13T21:21:08.680" v="353" actId="20577"/>
          <ac:spMkLst>
            <pc:docMk/>
            <pc:sldMk cId="1265577860" sldId="372"/>
            <ac:spMk id="14" creationId="{F3AF9A2C-45A5-3049-D72D-1A076D27C857}"/>
          </ac:spMkLst>
        </pc:spChg>
        <pc:spChg chg="mod">
          <ac:chgData name="Cody Carlson" userId="609fdf51-6566-48e3-9bea-493f89ab2033" providerId="ADAL" clId="{68A023B8-CDBC-45FD-B980-287A265481CC}" dt="2025-02-13T21:12:55.905" v="235" actId="20577"/>
          <ac:spMkLst>
            <pc:docMk/>
            <pc:sldMk cId="1265577860" sldId="372"/>
            <ac:spMk id="40" creationId="{D5A816D7-FCF6-4A4D-C9D8-BEE49383C95B}"/>
          </ac:spMkLst>
        </pc:spChg>
        <pc:spChg chg="mod">
          <ac:chgData name="Cody Carlson" userId="609fdf51-6566-48e3-9bea-493f89ab2033" providerId="ADAL" clId="{68A023B8-CDBC-45FD-B980-287A265481CC}" dt="2025-02-13T21:12:35.041" v="180" actId="14100"/>
          <ac:spMkLst>
            <pc:docMk/>
            <pc:sldMk cId="1265577860" sldId="372"/>
            <ac:spMk id="44" creationId="{05889116-F2A9-5D90-ED17-3D704A635CBF}"/>
          </ac:spMkLst>
        </pc:spChg>
        <pc:picChg chg="add mod">
          <ac:chgData name="Cody Carlson" userId="609fdf51-6566-48e3-9bea-493f89ab2033" providerId="ADAL" clId="{68A023B8-CDBC-45FD-B980-287A265481CC}" dt="2025-02-13T21:33:16.518" v="376" actId="1582"/>
          <ac:picMkLst>
            <pc:docMk/>
            <pc:sldMk cId="1265577860" sldId="372"/>
            <ac:picMk id="15" creationId="{C2506CF1-6191-D141-1551-1F13FA7DC862}"/>
          </ac:picMkLst>
        </pc:picChg>
      </pc:sldChg>
      <pc:sldChg chg="addSp delSp modSp mod">
        <pc:chgData name="Cody Carlson" userId="609fdf51-6566-48e3-9bea-493f89ab2033" providerId="ADAL" clId="{68A023B8-CDBC-45FD-B980-287A265481CC}" dt="2025-02-13T21:48:58.991" v="486" actId="1076"/>
        <pc:sldMkLst>
          <pc:docMk/>
          <pc:sldMk cId="1026631382" sldId="378"/>
        </pc:sldMkLst>
        <pc:picChg chg="add mod">
          <ac:chgData name="Cody Carlson" userId="609fdf51-6566-48e3-9bea-493f89ab2033" providerId="ADAL" clId="{68A023B8-CDBC-45FD-B980-287A265481CC}" dt="2025-02-13T21:48:58.991" v="486" actId="1076"/>
          <ac:picMkLst>
            <pc:docMk/>
            <pc:sldMk cId="1026631382" sldId="378"/>
            <ac:picMk id="1026" creationId="{FBE7D3B1-0E85-BF1B-6610-96A4511EC3B3}"/>
          </ac:picMkLst>
        </pc:picChg>
      </pc:sldChg>
      <pc:sldChg chg="ord">
        <pc:chgData name="Cody Carlson" userId="609fdf51-6566-48e3-9bea-493f89ab2033" providerId="ADAL" clId="{68A023B8-CDBC-45FD-B980-287A265481CC}" dt="2025-02-13T23:21:16.918" v="980"/>
        <pc:sldMkLst>
          <pc:docMk/>
          <pc:sldMk cId="4065750181" sldId="387"/>
        </pc:sldMkLst>
      </pc:sldChg>
      <pc:sldChg chg="addSp delSp modSp add mod ord">
        <pc:chgData name="Cody Carlson" userId="609fdf51-6566-48e3-9bea-493f89ab2033" providerId="ADAL" clId="{68A023B8-CDBC-45FD-B980-287A265481CC}" dt="2025-02-13T23:04:53.507" v="978" actId="478"/>
        <pc:sldMkLst>
          <pc:docMk/>
          <pc:sldMk cId="2061733690" sldId="392"/>
        </pc:sldMkLst>
        <pc:spChg chg="add mod">
          <ac:chgData name="Cody Carlson" userId="609fdf51-6566-48e3-9bea-493f89ab2033" providerId="ADAL" clId="{68A023B8-CDBC-45FD-B980-287A265481CC}" dt="2025-02-13T22:08:00.432" v="740" actId="1076"/>
          <ac:spMkLst>
            <pc:docMk/>
            <pc:sldMk cId="2061733690" sldId="392"/>
            <ac:spMk id="10" creationId="{9E375484-8082-9082-8D3B-6DA281DCFB24}"/>
          </ac:spMkLst>
        </pc:spChg>
        <pc:spChg chg="add mod">
          <ac:chgData name="Cody Carlson" userId="609fdf51-6566-48e3-9bea-493f89ab2033" providerId="ADAL" clId="{68A023B8-CDBC-45FD-B980-287A265481CC}" dt="2025-02-13T22:08:00.432" v="740" actId="1076"/>
          <ac:spMkLst>
            <pc:docMk/>
            <pc:sldMk cId="2061733690" sldId="392"/>
            <ac:spMk id="11" creationId="{80F527D6-D4D1-0138-4E6E-5CDE6FC17F03}"/>
          </ac:spMkLst>
        </pc:spChg>
        <pc:spChg chg="add mod">
          <ac:chgData name="Cody Carlson" userId="609fdf51-6566-48e3-9bea-493f89ab2033" providerId="ADAL" clId="{68A023B8-CDBC-45FD-B980-287A265481CC}" dt="2025-02-13T22:08:00.432" v="740" actId="1076"/>
          <ac:spMkLst>
            <pc:docMk/>
            <pc:sldMk cId="2061733690" sldId="392"/>
            <ac:spMk id="15" creationId="{9626DEBC-207A-A35C-D20E-CD975CB267A4}"/>
          </ac:spMkLst>
        </pc:spChg>
        <pc:spChg chg="add mod">
          <ac:chgData name="Cody Carlson" userId="609fdf51-6566-48e3-9bea-493f89ab2033" providerId="ADAL" clId="{68A023B8-CDBC-45FD-B980-287A265481CC}" dt="2025-02-13T22:07:49.930" v="739" actId="20577"/>
          <ac:spMkLst>
            <pc:docMk/>
            <pc:sldMk cId="2061733690" sldId="392"/>
            <ac:spMk id="17" creationId="{D19C1A79-68F9-AE1D-D958-43F3C0D217FF}"/>
          </ac:spMkLst>
        </pc:spChg>
        <pc:spChg chg="add del mod ord">
          <ac:chgData name="Cody Carlson" userId="609fdf51-6566-48e3-9bea-493f89ab2033" providerId="ADAL" clId="{68A023B8-CDBC-45FD-B980-287A265481CC}" dt="2025-02-13T22:52:19.332" v="967" actId="478"/>
          <ac:spMkLst>
            <pc:docMk/>
            <pc:sldMk cId="2061733690" sldId="392"/>
            <ac:spMk id="23" creationId="{4E992C6F-1ADE-FB57-2D1C-57F3DAFD90DC}"/>
          </ac:spMkLst>
        </pc:spChg>
        <pc:picChg chg="add mod">
          <ac:chgData name="Cody Carlson" userId="609fdf51-6566-48e3-9bea-493f89ab2033" providerId="ADAL" clId="{68A023B8-CDBC-45FD-B980-287A265481CC}" dt="2025-02-13T22:08:05.020" v="741" actId="1076"/>
          <ac:picMkLst>
            <pc:docMk/>
            <pc:sldMk cId="2061733690" sldId="392"/>
            <ac:picMk id="13" creationId="{9FAFB8C8-B3FC-3B02-41C5-0FF22FB9C750}"/>
          </ac:picMkLst>
        </pc:picChg>
        <pc:picChg chg="add del mod">
          <ac:chgData name="Cody Carlson" userId="609fdf51-6566-48e3-9bea-493f89ab2033" providerId="ADAL" clId="{68A023B8-CDBC-45FD-B980-287A265481CC}" dt="2025-02-13T22:52:19.850" v="968" actId="688"/>
          <ac:picMkLst>
            <pc:docMk/>
            <pc:sldMk cId="2061733690" sldId="392"/>
            <ac:picMk id="22" creationId="{6BBA9E73-A929-2BE6-AD79-69D4C88CD6E7}"/>
          </ac:picMkLst>
        </pc:picChg>
        <pc:picChg chg="add mod">
          <ac:chgData name="Cody Carlson" userId="609fdf51-6566-48e3-9bea-493f89ab2033" providerId="ADAL" clId="{68A023B8-CDBC-45FD-B980-287A265481CC}" dt="2025-02-13T23:04:27.789" v="976" actId="1076"/>
          <ac:picMkLst>
            <pc:docMk/>
            <pc:sldMk cId="2061733690" sldId="392"/>
            <ac:picMk id="26" creationId="{52B51E47-1B15-7CC0-B930-85607361BCBD}"/>
          </ac:picMkLst>
        </pc:picChg>
        <pc:cxnChg chg="add del mod">
          <ac:chgData name="Cody Carlson" userId="609fdf51-6566-48e3-9bea-493f89ab2033" providerId="ADAL" clId="{68A023B8-CDBC-45FD-B980-287A265481CC}" dt="2025-02-13T22:52:19.332" v="967" actId="478"/>
          <ac:cxnSpMkLst>
            <pc:docMk/>
            <pc:sldMk cId="2061733690" sldId="392"/>
            <ac:cxnSpMk id="19" creationId="{F76500EE-2266-8E7F-C9CE-CBD48649E7F9}"/>
          </ac:cxnSpMkLst>
        </pc:cxnChg>
      </pc:sldChg>
      <pc:sldChg chg="addSp delSp modSp add mod">
        <pc:chgData name="Cody Carlson" userId="609fdf51-6566-48e3-9bea-493f89ab2033" providerId="ADAL" clId="{68A023B8-CDBC-45FD-B980-287A265481CC}" dt="2025-02-13T22:06:46.234" v="725" actId="1076"/>
        <pc:sldMkLst>
          <pc:docMk/>
          <pc:sldMk cId="1152193090" sldId="395"/>
        </pc:sldMkLst>
        <pc:spChg chg="mod">
          <ac:chgData name="Cody Carlson" userId="609fdf51-6566-48e3-9bea-493f89ab2033" providerId="ADAL" clId="{68A023B8-CDBC-45FD-B980-287A265481CC}" dt="2025-02-13T21:53:38.380" v="539" actId="20577"/>
          <ac:spMkLst>
            <pc:docMk/>
            <pc:sldMk cId="1152193090" sldId="395"/>
            <ac:spMk id="5" creationId="{08DB6C50-4990-A555-A306-AC9311895CED}"/>
          </ac:spMkLst>
        </pc:spChg>
        <pc:spChg chg="add mod">
          <ac:chgData name="Cody Carlson" userId="609fdf51-6566-48e3-9bea-493f89ab2033" providerId="ADAL" clId="{68A023B8-CDBC-45FD-B980-287A265481CC}" dt="2025-02-13T22:06:46.234" v="725" actId="1076"/>
          <ac:spMkLst>
            <pc:docMk/>
            <pc:sldMk cId="1152193090" sldId="395"/>
            <ac:spMk id="8" creationId="{6FD42C70-FE10-6176-E804-4F14ED70553B}"/>
          </ac:spMkLst>
        </pc:spChg>
        <pc:picChg chg="add mod">
          <ac:chgData name="Cody Carlson" userId="609fdf51-6566-48e3-9bea-493f89ab2033" providerId="ADAL" clId="{68A023B8-CDBC-45FD-B980-287A265481CC}" dt="2025-02-13T22:05:05.454" v="685" actId="1076"/>
          <ac:picMkLst>
            <pc:docMk/>
            <pc:sldMk cId="1152193090" sldId="395"/>
            <ac:picMk id="2" creationId="{64427812-70DC-7858-83E4-684602B0AB47}"/>
          </ac:picMkLst>
        </pc:picChg>
      </pc:sldChg>
      <pc:sldChg chg="addSp delSp modSp new mod">
        <pc:chgData name="Cody Carlson" userId="609fdf51-6566-48e3-9bea-493f89ab2033" providerId="ADAL" clId="{68A023B8-CDBC-45FD-B980-287A265481CC}" dt="2025-02-13T23:36:18.643" v="990" actId="1076"/>
        <pc:sldMkLst>
          <pc:docMk/>
          <pc:sldMk cId="2508470190" sldId="397"/>
        </pc:sldMkLst>
        <pc:spChg chg="mod">
          <ac:chgData name="Cody Carlson" userId="609fdf51-6566-48e3-9bea-493f89ab2033" providerId="ADAL" clId="{68A023B8-CDBC-45FD-B980-287A265481CC}" dt="2025-02-13T22:05:56.062" v="700" actId="20577"/>
          <ac:spMkLst>
            <pc:docMk/>
            <pc:sldMk cId="2508470190" sldId="397"/>
            <ac:spMk id="5" creationId="{83663128-2D26-272C-D3DA-C29ADF1CC7C4}"/>
          </ac:spMkLst>
        </pc:spChg>
        <pc:spChg chg="add mod">
          <ac:chgData name="Cody Carlson" userId="609fdf51-6566-48e3-9bea-493f89ab2033" providerId="ADAL" clId="{68A023B8-CDBC-45FD-B980-287A265481CC}" dt="2025-02-13T23:35:13.183" v="985" actId="1076"/>
          <ac:spMkLst>
            <pc:docMk/>
            <pc:sldMk cId="2508470190" sldId="397"/>
            <ac:spMk id="8" creationId="{9CBE361F-E600-92B7-F27A-5E8EC0BEB24C}"/>
          </ac:spMkLst>
        </pc:spChg>
        <pc:picChg chg="add mod">
          <ac:chgData name="Cody Carlson" userId="609fdf51-6566-48e3-9bea-493f89ab2033" providerId="ADAL" clId="{68A023B8-CDBC-45FD-B980-287A265481CC}" dt="2025-02-13T23:36:18.643" v="990" actId="1076"/>
          <ac:picMkLst>
            <pc:docMk/>
            <pc:sldMk cId="2508470190" sldId="397"/>
            <ac:picMk id="11" creationId="{6E4522D9-2634-A5F3-9A87-8344D22E4492}"/>
          </ac:picMkLst>
        </pc:picChg>
      </pc:sldChg>
      <pc:sldChg chg="addSp modSp add mod ord">
        <pc:chgData name="Cody Carlson" userId="609fdf51-6566-48e3-9bea-493f89ab2033" providerId="ADAL" clId="{68A023B8-CDBC-45FD-B980-287A265481CC}" dt="2025-02-13T22:16:07.571" v="936" actId="1076"/>
        <pc:sldMkLst>
          <pc:docMk/>
          <pc:sldMk cId="1973080882" sldId="398"/>
        </pc:sldMkLst>
        <pc:spChg chg="mod">
          <ac:chgData name="Cody Carlson" userId="609fdf51-6566-48e3-9bea-493f89ab2033" providerId="ADAL" clId="{68A023B8-CDBC-45FD-B980-287A265481CC}" dt="2025-02-13T22:10:38.024" v="761" actId="20577"/>
          <ac:spMkLst>
            <pc:docMk/>
            <pc:sldMk cId="1973080882" sldId="398"/>
            <ac:spMk id="5" creationId="{5878A3B3-7235-94EA-4709-892D69B7E2FD}"/>
          </ac:spMkLst>
        </pc:spChg>
        <pc:spChg chg="add mod">
          <ac:chgData name="Cody Carlson" userId="609fdf51-6566-48e3-9bea-493f89ab2033" providerId="ADAL" clId="{68A023B8-CDBC-45FD-B980-287A265481CC}" dt="2025-02-13T22:16:07.571" v="936" actId="1076"/>
          <ac:spMkLst>
            <pc:docMk/>
            <pc:sldMk cId="1973080882" sldId="398"/>
            <ac:spMk id="8" creationId="{F50DDF57-A82E-E440-482D-F63373E7A353}"/>
          </ac:spMkLst>
        </pc:spChg>
        <pc:picChg chg="add mod">
          <ac:chgData name="Cody Carlson" userId="609fdf51-6566-48e3-9bea-493f89ab2033" providerId="ADAL" clId="{68A023B8-CDBC-45FD-B980-287A265481CC}" dt="2025-02-13T22:12:35.395" v="765" actId="1582"/>
          <ac:picMkLst>
            <pc:docMk/>
            <pc:sldMk cId="1973080882" sldId="398"/>
            <ac:picMk id="7" creationId="{F0D2BC54-DED6-CDAE-E62E-631AF605F25D}"/>
          </ac:picMkLst>
        </pc:picChg>
      </pc:sldChg>
    </pc:docChg>
  </pc:docChgLst>
  <pc:docChgLst>
    <pc:chgData name="Megan Jadush" userId="S::mmj20bd@fsu.edu::f366f1ef-3374-422c-a9df-d35b78e451a8" providerId="AD" clId="Web-{B0F50DAF-5FE9-9E34-CC2F-78AA85566FDB}"/>
    <pc:docChg chg="sldOrd">
      <pc:chgData name="Megan Jadush" userId="S::mmj20bd@fsu.edu::f366f1ef-3374-422c-a9df-d35b78e451a8" providerId="AD" clId="Web-{B0F50DAF-5FE9-9E34-CC2F-78AA85566FDB}" dt="2025-02-13T22:14:55.430" v="0"/>
      <pc:docMkLst>
        <pc:docMk/>
      </pc:docMkLst>
      <pc:sldChg chg="ord">
        <pc:chgData name="Megan Jadush" userId="S::mmj20bd@fsu.edu::f366f1ef-3374-422c-a9df-d35b78e451a8" providerId="AD" clId="Web-{B0F50DAF-5FE9-9E34-CC2F-78AA85566FDB}" dt="2025-02-13T22:14:55.430" v="0"/>
        <pc:sldMkLst>
          <pc:docMk/>
          <pc:sldMk cId="3873706404" sldId="394"/>
        </pc:sldMkLst>
      </pc:sldChg>
    </pc:docChg>
  </pc:docChgLst>
  <pc:docChgLst>
    <pc:chgData name="Anders Snell" userId="S::ams21z@fsu.edu::c32d3cf2-4a72-474d-a08a-e8ab2beac619" providerId="AD" clId="Web-{6F0CA29E-CD2F-47E9-8807-455408E9AB0A}"/>
    <pc:docChg chg="modSld">
      <pc:chgData name="Anders Snell" userId="S::ams21z@fsu.edu::c32d3cf2-4a72-474d-a08a-e8ab2beac619" providerId="AD" clId="Web-{6F0CA29E-CD2F-47E9-8807-455408E9AB0A}" dt="2025-02-15T16:58:00.798" v="233" actId="1076"/>
      <pc:docMkLst>
        <pc:docMk/>
      </pc:docMkLst>
      <pc:sldChg chg="modSp">
        <pc:chgData name="Anders Snell" userId="S::ams21z@fsu.edu::c32d3cf2-4a72-474d-a08a-e8ab2beac619" providerId="AD" clId="Web-{6F0CA29E-CD2F-47E9-8807-455408E9AB0A}" dt="2025-02-15T16:28:26.696" v="19" actId="1076"/>
        <pc:sldMkLst>
          <pc:docMk/>
          <pc:sldMk cId="2110793904" sldId="389"/>
        </pc:sldMkLst>
        <pc:spChg chg="mod">
          <ac:chgData name="Anders Snell" userId="S::ams21z@fsu.edu::c32d3cf2-4a72-474d-a08a-e8ab2beac619" providerId="AD" clId="Web-{6F0CA29E-CD2F-47E9-8807-455408E9AB0A}" dt="2025-02-15T16:28:02.867" v="17" actId="20577"/>
          <ac:spMkLst>
            <pc:docMk/>
            <pc:sldMk cId="2110793904" sldId="389"/>
            <ac:spMk id="8" creationId="{A5559FEE-6EE3-B648-90FA-75859B3EE131}"/>
          </ac:spMkLst>
        </pc:spChg>
        <pc:picChg chg="mod">
          <ac:chgData name="Anders Snell" userId="S::ams21z@fsu.edu::c32d3cf2-4a72-474d-a08a-e8ab2beac619" providerId="AD" clId="Web-{6F0CA29E-CD2F-47E9-8807-455408E9AB0A}" dt="2025-02-15T16:27:30.335" v="10" actId="1076"/>
          <ac:picMkLst>
            <pc:docMk/>
            <pc:sldMk cId="2110793904" sldId="389"/>
            <ac:picMk id="10" creationId="{920ED0CD-3857-A220-7465-A9B3C0AE47D1}"/>
          </ac:picMkLst>
        </pc:picChg>
        <pc:picChg chg="mod">
          <ac:chgData name="Anders Snell" userId="S::ams21z@fsu.edu::c32d3cf2-4a72-474d-a08a-e8ab2beac619" providerId="AD" clId="Web-{6F0CA29E-CD2F-47E9-8807-455408E9AB0A}" dt="2025-02-15T16:27:35.726" v="11" actId="1076"/>
          <ac:picMkLst>
            <pc:docMk/>
            <pc:sldMk cId="2110793904" sldId="389"/>
            <ac:picMk id="11" creationId="{03FC1850-0A5E-36B0-D825-A8412755EE86}"/>
          </ac:picMkLst>
        </pc:picChg>
        <pc:picChg chg="mod">
          <ac:chgData name="Anders Snell" userId="S::ams21z@fsu.edu::c32d3cf2-4a72-474d-a08a-e8ab2beac619" providerId="AD" clId="Web-{6F0CA29E-CD2F-47E9-8807-455408E9AB0A}" dt="2025-02-15T16:28:26.696" v="19" actId="1076"/>
          <ac:picMkLst>
            <pc:docMk/>
            <pc:sldMk cId="2110793904" sldId="389"/>
            <ac:picMk id="13" creationId="{573A94DA-A4AF-26A5-86F0-47723E612235}"/>
          </ac:picMkLst>
        </pc:picChg>
      </pc:sldChg>
      <pc:sldChg chg="addSp delSp modSp">
        <pc:chgData name="Anders Snell" userId="S::ams21z@fsu.edu::c32d3cf2-4a72-474d-a08a-e8ab2beac619" providerId="AD" clId="Web-{6F0CA29E-CD2F-47E9-8807-455408E9AB0A}" dt="2025-02-15T16:58:00.798" v="233" actId="1076"/>
        <pc:sldMkLst>
          <pc:docMk/>
          <pc:sldMk cId="73620146" sldId="391"/>
        </pc:sldMkLst>
        <pc:spChg chg="del mod">
          <ac:chgData name="Anders Snell" userId="S::ams21z@fsu.edu::c32d3cf2-4a72-474d-a08a-e8ab2beac619" providerId="AD" clId="Web-{6F0CA29E-CD2F-47E9-8807-455408E9AB0A}" dt="2025-02-15T16:48:08.343" v="142"/>
          <ac:spMkLst>
            <pc:docMk/>
            <pc:sldMk cId="73620146" sldId="391"/>
            <ac:spMk id="2" creationId="{3716CF47-45DE-BD2B-3E4C-4FD1239DF237}"/>
          </ac:spMkLst>
        </pc:spChg>
        <pc:spChg chg="add del mod">
          <ac:chgData name="Anders Snell" userId="S::ams21z@fsu.edu::c32d3cf2-4a72-474d-a08a-e8ab2beac619" providerId="AD" clId="Web-{6F0CA29E-CD2F-47E9-8807-455408E9AB0A}" dt="2025-02-15T16:48:51.391" v="145"/>
          <ac:spMkLst>
            <pc:docMk/>
            <pc:sldMk cId="73620146" sldId="391"/>
            <ac:spMk id="511" creationId="{75596FF1-B641-8657-9578-098990E8BA78}"/>
          </ac:spMkLst>
        </pc:spChg>
        <pc:spChg chg="add del mod">
          <ac:chgData name="Anders Snell" userId="S::ams21z@fsu.edu::c32d3cf2-4a72-474d-a08a-e8ab2beac619" providerId="AD" clId="Web-{6F0CA29E-CD2F-47E9-8807-455408E9AB0A}" dt="2025-02-15T16:51:11.786" v="157"/>
          <ac:spMkLst>
            <pc:docMk/>
            <pc:sldMk cId="73620146" sldId="391"/>
            <ac:spMk id="578" creationId="{21242155-8718-03BB-E15F-80915CB8D8FB}"/>
          </ac:spMkLst>
        </pc:spChg>
        <pc:spChg chg="add mod">
          <ac:chgData name="Anders Snell" userId="S::ams21z@fsu.edu::c32d3cf2-4a72-474d-a08a-e8ab2beac619" providerId="AD" clId="Web-{6F0CA29E-CD2F-47E9-8807-455408E9AB0A}" dt="2025-02-15T16:58:00.751" v="227" actId="1076"/>
          <ac:spMkLst>
            <pc:docMk/>
            <pc:sldMk cId="73620146" sldId="391"/>
            <ac:spMk id="579" creationId="{ED2C541B-D491-BBAC-EBB8-C7882A3EA1C3}"/>
          </ac:spMkLst>
        </pc:spChg>
        <pc:spChg chg="add mod">
          <ac:chgData name="Anders Snell" userId="S::ams21z@fsu.edu::c32d3cf2-4a72-474d-a08a-e8ab2beac619" providerId="AD" clId="Web-{6F0CA29E-CD2F-47E9-8807-455408E9AB0A}" dt="2025-02-15T16:58:00.751" v="228" actId="1076"/>
          <ac:spMkLst>
            <pc:docMk/>
            <pc:sldMk cId="73620146" sldId="391"/>
            <ac:spMk id="580" creationId="{B2301BA3-D006-0075-56E8-ED25D640D01D}"/>
          </ac:spMkLst>
        </pc:spChg>
        <pc:spChg chg="add mod">
          <ac:chgData name="Anders Snell" userId="S::ams21z@fsu.edu::c32d3cf2-4a72-474d-a08a-e8ab2beac619" providerId="AD" clId="Web-{6F0CA29E-CD2F-47E9-8807-455408E9AB0A}" dt="2025-02-15T16:58:00.767" v="229" actId="1076"/>
          <ac:spMkLst>
            <pc:docMk/>
            <pc:sldMk cId="73620146" sldId="391"/>
            <ac:spMk id="581" creationId="{964E9AED-17AF-3398-58EB-4FE1AEA5EB86}"/>
          </ac:spMkLst>
        </pc:spChg>
        <pc:spChg chg="add mod">
          <ac:chgData name="Anders Snell" userId="S::ams21z@fsu.edu::c32d3cf2-4a72-474d-a08a-e8ab2beac619" providerId="AD" clId="Web-{6F0CA29E-CD2F-47E9-8807-455408E9AB0A}" dt="2025-02-15T16:58:00.782" v="230" actId="1076"/>
          <ac:spMkLst>
            <pc:docMk/>
            <pc:sldMk cId="73620146" sldId="391"/>
            <ac:spMk id="582" creationId="{616B5E40-190B-FD06-251D-6B547016D692}"/>
          </ac:spMkLst>
        </pc:spChg>
        <pc:spChg chg="add mod">
          <ac:chgData name="Anders Snell" userId="S::ams21z@fsu.edu::c32d3cf2-4a72-474d-a08a-e8ab2beac619" providerId="AD" clId="Web-{6F0CA29E-CD2F-47E9-8807-455408E9AB0A}" dt="2025-02-15T16:58:00.782" v="231" actId="1076"/>
          <ac:spMkLst>
            <pc:docMk/>
            <pc:sldMk cId="73620146" sldId="391"/>
            <ac:spMk id="583" creationId="{870B4231-E4E9-5A79-A9B3-7F101D3BBB31}"/>
          </ac:spMkLst>
        </pc:spChg>
        <pc:spChg chg="add mod">
          <ac:chgData name="Anders Snell" userId="S::ams21z@fsu.edu::c32d3cf2-4a72-474d-a08a-e8ab2beac619" providerId="AD" clId="Web-{6F0CA29E-CD2F-47E9-8807-455408E9AB0A}" dt="2025-02-15T16:58:00.782" v="232" actId="1076"/>
          <ac:spMkLst>
            <pc:docMk/>
            <pc:sldMk cId="73620146" sldId="391"/>
            <ac:spMk id="584" creationId="{21A5D373-0E9E-2CE9-D649-E8A6DB58224C}"/>
          </ac:spMkLst>
        </pc:spChg>
        <pc:graphicFrameChg chg="add del mod modGraphic">
          <ac:chgData name="Anders Snell" userId="S::ams21z@fsu.edu::c32d3cf2-4a72-474d-a08a-e8ab2beac619" providerId="AD" clId="Web-{6F0CA29E-CD2F-47E9-8807-455408E9AB0A}" dt="2025-02-15T16:50:43.223" v="154"/>
          <ac:graphicFrameMkLst>
            <pc:docMk/>
            <pc:sldMk cId="73620146" sldId="391"/>
            <ac:graphicFrameMk id="7" creationId="{1578A7EA-6DA2-1722-4917-2567C9F62ABE}"/>
          </ac:graphicFrameMkLst>
        </pc:graphicFrameChg>
        <pc:picChg chg="add mod">
          <ac:chgData name="Anders Snell" userId="S::ams21z@fsu.edu::c32d3cf2-4a72-474d-a08a-e8ab2beac619" providerId="AD" clId="Web-{6F0CA29E-CD2F-47E9-8807-455408E9AB0A}" dt="2025-02-15T16:58:00.798" v="233" actId="1076"/>
          <ac:picMkLst>
            <pc:docMk/>
            <pc:sldMk cId="73620146" sldId="391"/>
            <ac:picMk id="585" creationId="{89CC6FE6-39AD-10B7-B39C-F87989234931}"/>
          </ac:picMkLst>
        </pc:picChg>
      </pc:sldChg>
      <pc:sldChg chg="addSp delSp modSp">
        <pc:chgData name="Anders Snell" userId="S::ams21z@fsu.edu::c32d3cf2-4a72-474d-a08a-e8ab2beac619" providerId="AD" clId="Web-{6F0CA29E-CD2F-47E9-8807-455408E9AB0A}" dt="2025-02-15T16:43:43.023" v="46" actId="1076"/>
        <pc:sldMkLst>
          <pc:docMk/>
          <pc:sldMk cId="2837950470" sldId="393"/>
        </pc:sldMkLst>
        <pc:picChg chg="add del mod">
          <ac:chgData name="Anders Snell" userId="S::ams21z@fsu.edu::c32d3cf2-4a72-474d-a08a-e8ab2beac619" providerId="AD" clId="Web-{6F0CA29E-CD2F-47E9-8807-455408E9AB0A}" dt="2025-02-15T16:34:49.460" v="30"/>
          <ac:picMkLst>
            <pc:docMk/>
            <pc:sldMk cId="2837950470" sldId="393"/>
            <ac:picMk id="7" creationId="{839D87B4-BCCA-8220-2BD0-5C896620F947}"/>
          </ac:picMkLst>
        </pc:picChg>
        <pc:picChg chg="mod">
          <ac:chgData name="Anders Snell" userId="S::ams21z@fsu.edu::c32d3cf2-4a72-474d-a08a-e8ab2beac619" providerId="AD" clId="Web-{6F0CA29E-CD2F-47E9-8807-455408E9AB0A}" dt="2025-02-15T16:35:16.179" v="34" actId="1076"/>
          <ac:picMkLst>
            <pc:docMk/>
            <pc:sldMk cId="2837950470" sldId="393"/>
            <ac:picMk id="8" creationId="{708EA992-502C-9F32-C4BB-03E0C6B5983E}"/>
          </ac:picMkLst>
        </pc:picChg>
        <pc:picChg chg="add mod">
          <ac:chgData name="Anders Snell" userId="S::ams21z@fsu.edu::c32d3cf2-4a72-474d-a08a-e8ab2beac619" providerId="AD" clId="Web-{6F0CA29E-CD2F-47E9-8807-455408E9AB0A}" dt="2025-02-15T16:43:43.023" v="46" actId="1076"/>
          <ac:picMkLst>
            <pc:docMk/>
            <pc:sldMk cId="2837950470" sldId="393"/>
            <ac:picMk id="9" creationId="{8149129D-3DCD-1A38-5B0F-36C77FF21E93}"/>
          </ac:picMkLst>
        </pc:picChg>
      </pc:sldChg>
      <pc:sldChg chg="modSp">
        <pc:chgData name="Anders Snell" userId="S::ams21z@fsu.edu::c32d3cf2-4a72-474d-a08a-e8ab2beac619" providerId="AD" clId="Web-{6F0CA29E-CD2F-47E9-8807-455408E9AB0A}" dt="2025-02-15T16:29:05.041" v="23" actId="1076"/>
        <pc:sldMkLst>
          <pc:docMk/>
          <pc:sldMk cId="2606178577" sldId="396"/>
        </pc:sldMkLst>
        <pc:spChg chg="mod">
          <ac:chgData name="Anders Snell" userId="S::ams21z@fsu.edu::c32d3cf2-4a72-474d-a08a-e8ab2beac619" providerId="AD" clId="Web-{6F0CA29E-CD2F-47E9-8807-455408E9AB0A}" dt="2025-02-15T16:29:05.025" v="20" actId="1076"/>
          <ac:spMkLst>
            <pc:docMk/>
            <pc:sldMk cId="2606178577" sldId="396"/>
            <ac:spMk id="8" creationId="{83EE396E-CEFF-B57A-57D5-3293CE95A4E5}"/>
          </ac:spMkLst>
        </pc:spChg>
        <pc:spChg chg="mod">
          <ac:chgData name="Anders Snell" userId="S::ams21z@fsu.edu::c32d3cf2-4a72-474d-a08a-e8ab2beac619" providerId="AD" clId="Web-{6F0CA29E-CD2F-47E9-8807-455408E9AB0A}" dt="2025-02-15T16:29:05.025" v="21" actId="1076"/>
          <ac:spMkLst>
            <pc:docMk/>
            <pc:sldMk cId="2606178577" sldId="396"/>
            <ac:spMk id="10" creationId="{5AABB57D-F617-8AFE-E6EC-E4996CF86006}"/>
          </ac:spMkLst>
        </pc:spChg>
        <pc:spChg chg="mod">
          <ac:chgData name="Anders Snell" userId="S::ams21z@fsu.edu::c32d3cf2-4a72-474d-a08a-e8ab2beac619" providerId="AD" clId="Web-{6F0CA29E-CD2F-47E9-8807-455408E9AB0A}" dt="2025-02-15T16:29:05.041" v="22" actId="1076"/>
          <ac:spMkLst>
            <pc:docMk/>
            <pc:sldMk cId="2606178577" sldId="396"/>
            <ac:spMk id="12" creationId="{D4E991F2-C989-41ED-306A-FE588D067440}"/>
          </ac:spMkLst>
        </pc:spChg>
        <pc:spChg chg="mod">
          <ac:chgData name="Anders Snell" userId="S::ams21z@fsu.edu::c32d3cf2-4a72-474d-a08a-e8ab2beac619" providerId="AD" clId="Web-{6F0CA29E-CD2F-47E9-8807-455408E9AB0A}" dt="2025-02-15T16:29:05.041" v="23" actId="1076"/>
          <ac:spMkLst>
            <pc:docMk/>
            <pc:sldMk cId="2606178577" sldId="396"/>
            <ac:spMk id="13" creationId="{A0685BD3-3B07-15BE-02C5-F79B4FA9C16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88494A-A081-40CA-B1F5-4740A65C1B11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9ACE743-4F20-4939-93FA-E32E37C0ABE8}">
      <dgm:prSet phldrT="[Text]"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Underwater Tracking System</a:t>
          </a:r>
        </a:p>
      </dgm:t>
    </dgm:pt>
    <dgm:pt modelId="{1EA69F91-7C03-41CA-B311-80BCABFC054C}" type="parTrans" cxnId="{4322D635-3E3B-4BBC-A852-FB02214D3AB6}">
      <dgm:prSet/>
      <dgm:spPr/>
      <dgm:t>
        <a:bodyPr/>
        <a:lstStyle/>
        <a:p>
          <a:endParaRPr lang="en-US"/>
        </a:p>
      </dgm:t>
    </dgm:pt>
    <dgm:pt modelId="{05C36133-1D28-41BB-A987-34713FF97407}" type="sibTrans" cxnId="{4322D635-3E3B-4BBC-A852-FB02214D3AB6}">
      <dgm:prSet/>
      <dgm:spPr/>
      <dgm:t>
        <a:bodyPr/>
        <a:lstStyle/>
        <a:p>
          <a:endParaRPr lang="en-US"/>
        </a:p>
      </dgm:t>
    </dgm:pt>
    <dgm:pt modelId="{2708D5ED-7891-4C0C-971E-9DDDA4C55AB0}">
      <dgm:prSet phldrT="[Text]" phldr="0"/>
      <dgm:spPr/>
      <dgm:t>
        <a:bodyPr/>
        <a:lstStyle/>
        <a:p>
          <a:r>
            <a:rPr lang="en-US">
              <a:latin typeface="Calibri"/>
              <a:ea typeface="Calibri"/>
              <a:cs typeface="Calibri"/>
            </a:rPr>
            <a:t>Sensor</a:t>
          </a:r>
        </a:p>
      </dgm:t>
    </dgm:pt>
    <dgm:pt modelId="{024B72A7-8C22-4E40-B328-FC5BA13FBB3B}" type="parTrans" cxnId="{2EF9B0DD-6E59-426F-8258-833275C7B437}">
      <dgm:prSet/>
      <dgm:spPr/>
      <dgm:t>
        <a:bodyPr/>
        <a:lstStyle/>
        <a:p>
          <a:endParaRPr lang="en-US"/>
        </a:p>
      </dgm:t>
    </dgm:pt>
    <dgm:pt modelId="{152F673E-B83E-468E-A3E7-C022A51FC8E5}" type="sibTrans" cxnId="{2EF9B0DD-6E59-426F-8258-833275C7B437}">
      <dgm:prSet/>
      <dgm:spPr/>
      <dgm:t>
        <a:bodyPr/>
        <a:lstStyle/>
        <a:p>
          <a:endParaRPr lang="en-US"/>
        </a:p>
      </dgm:t>
    </dgm:pt>
    <dgm:pt modelId="{38BC4C5C-72C3-4EED-AE32-EF990B687345}">
      <dgm:prSet phldrT="[Text]"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Power Source</a:t>
          </a:r>
        </a:p>
      </dgm:t>
    </dgm:pt>
    <dgm:pt modelId="{82D316FA-5370-42D1-81C9-AA0633396B63}" type="parTrans" cxnId="{18107C62-67FA-4898-AFBA-53C0644CA45E}">
      <dgm:prSet/>
      <dgm:spPr/>
      <dgm:t>
        <a:bodyPr/>
        <a:lstStyle/>
        <a:p>
          <a:endParaRPr lang="en-US"/>
        </a:p>
      </dgm:t>
    </dgm:pt>
    <dgm:pt modelId="{B0D7136B-5D48-48D3-B0C0-673C4B2ADBDF}" type="sibTrans" cxnId="{18107C62-67FA-4898-AFBA-53C0644CA45E}">
      <dgm:prSet/>
      <dgm:spPr/>
      <dgm:t>
        <a:bodyPr/>
        <a:lstStyle/>
        <a:p>
          <a:endParaRPr lang="en-US"/>
        </a:p>
      </dgm:t>
    </dgm:pt>
    <dgm:pt modelId="{F493BDC0-7B2A-4E69-8171-94B1B61074C8}">
      <dgm:prSet phldr="0"/>
      <dgm:spPr/>
      <dgm:t>
        <a:bodyPr/>
        <a:lstStyle/>
        <a:p>
          <a:r>
            <a:rPr lang="en-US">
              <a:latin typeface="Calibri"/>
              <a:ea typeface="Calibri"/>
              <a:cs typeface="Calibri"/>
            </a:rPr>
            <a:t>Structure</a:t>
          </a:r>
        </a:p>
      </dgm:t>
    </dgm:pt>
    <dgm:pt modelId="{6121FF51-3749-4606-8257-E34A8B7DF0E9}" type="parTrans" cxnId="{121BF4DB-FBB9-42C9-A915-BF74434E0024}">
      <dgm:prSet/>
      <dgm:spPr/>
    </dgm:pt>
    <dgm:pt modelId="{7F142C83-1BC4-49DF-BC31-CDA6AD7EE211}" type="sibTrans" cxnId="{121BF4DB-FBB9-42C9-A915-BF74434E0024}">
      <dgm:prSet/>
      <dgm:spPr/>
    </dgm:pt>
    <dgm:pt modelId="{96EFF3DD-F007-4B78-89B3-B500C65E7C79}">
      <dgm:prSet phldr="0"/>
      <dgm:spPr/>
      <dgm:t>
        <a:bodyPr/>
        <a:lstStyle/>
        <a:p>
          <a:r>
            <a:rPr lang="en-US">
              <a:latin typeface="Calibri"/>
              <a:ea typeface="Calibri"/>
              <a:cs typeface="Calibri"/>
            </a:rPr>
            <a:t>Data</a:t>
          </a:r>
        </a:p>
      </dgm:t>
    </dgm:pt>
    <dgm:pt modelId="{3973F541-921E-4CDD-A65D-7CA622E1F1CF}" type="parTrans" cxnId="{C428C47E-82C8-4C4D-B485-51E6C7B940D0}">
      <dgm:prSet/>
      <dgm:spPr/>
    </dgm:pt>
    <dgm:pt modelId="{9FDD55A5-BA6A-4EEE-BEC9-2F612797EE94}" type="sibTrans" cxnId="{C428C47E-82C8-4C4D-B485-51E6C7B940D0}">
      <dgm:prSet/>
      <dgm:spPr/>
    </dgm:pt>
    <dgm:pt modelId="{EB45F192-674E-49C5-9229-307F144458F5}" type="pres">
      <dgm:prSet presAssocID="{AB88494A-A081-40CA-B1F5-4740A65C1B1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737ACD8-B719-4ED4-8377-36FA328F7BCB}" type="pres">
      <dgm:prSet presAssocID="{E9ACE743-4F20-4939-93FA-E32E37C0ABE8}" presName="hierRoot1" presStyleCnt="0"/>
      <dgm:spPr/>
    </dgm:pt>
    <dgm:pt modelId="{94A8DA65-61AE-4B7E-B510-9436AC3F0291}" type="pres">
      <dgm:prSet presAssocID="{E9ACE743-4F20-4939-93FA-E32E37C0ABE8}" presName="composite" presStyleCnt="0"/>
      <dgm:spPr/>
    </dgm:pt>
    <dgm:pt modelId="{26CF9E44-C72A-439A-BB44-37D4AA7EEC08}" type="pres">
      <dgm:prSet presAssocID="{E9ACE743-4F20-4939-93FA-E32E37C0ABE8}" presName="background" presStyleLbl="node0" presStyleIdx="0" presStyleCnt="1"/>
      <dgm:spPr/>
    </dgm:pt>
    <dgm:pt modelId="{5DBF3B7A-5EF9-4451-A9B3-4654E414B84B}" type="pres">
      <dgm:prSet presAssocID="{E9ACE743-4F20-4939-93FA-E32E37C0ABE8}" presName="text" presStyleLbl="fgAcc0" presStyleIdx="0" presStyleCnt="1">
        <dgm:presLayoutVars>
          <dgm:chPref val="3"/>
        </dgm:presLayoutVars>
      </dgm:prSet>
      <dgm:spPr/>
    </dgm:pt>
    <dgm:pt modelId="{D5DEF97E-865E-478C-92B8-AE6D88D25689}" type="pres">
      <dgm:prSet presAssocID="{E9ACE743-4F20-4939-93FA-E32E37C0ABE8}" presName="hierChild2" presStyleCnt="0"/>
      <dgm:spPr/>
    </dgm:pt>
    <dgm:pt modelId="{6BB11BFB-45FB-4799-A58B-E0980F6019E0}" type="pres">
      <dgm:prSet presAssocID="{024B72A7-8C22-4E40-B328-FC5BA13FBB3B}" presName="Name10" presStyleLbl="parChTrans1D2" presStyleIdx="0" presStyleCnt="4"/>
      <dgm:spPr/>
    </dgm:pt>
    <dgm:pt modelId="{7D93B4DD-5931-43F1-A96D-1CB58A687C12}" type="pres">
      <dgm:prSet presAssocID="{2708D5ED-7891-4C0C-971E-9DDDA4C55AB0}" presName="hierRoot2" presStyleCnt="0"/>
      <dgm:spPr/>
    </dgm:pt>
    <dgm:pt modelId="{4CB7FB0A-E92F-49A3-840A-EAD937D468DA}" type="pres">
      <dgm:prSet presAssocID="{2708D5ED-7891-4C0C-971E-9DDDA4C55AB0}" presName="composite2" presStyleCnt="0"/>
      <dgm:spPr/>
    </dgm:pt>
    <dgm:pt modelId="{60FB13C7-9330-4F58-B8EE-F1A85F9F4561}" type="pres">
      <dgm:prSet presAssocID="{2708D5ED-7891-4C0C-971E-9DDDA4C55AB0}" presName="background2" presStyleLbl="node2" presStyleIdx="0" presStyleCnt="4"/>
      <dgm:spPr/>
    </dgm:pt>
    <dgm:pt modelId="{62741ACE-7159-4DE8-AF7D-8B0D76EF4CB9}" type="pres">
      <dgm:prSet presAssocID="{2708D5ED-7891-4C0C-971E-9DDDA4C55AB0}" presName="text2" presStyleLbl="fgAcc2" presStyleIdx="0" presStyleCnt="4">
        <dgm:presLayoutVars>
          <dgm:chPref val="3"/>
        </dgm:presLayoutVars>
      </dgm:prSet>
      <dgm:spPr/>
    </dgm:pt>
    <dgm:pt modelId="{7C220B22-C9A8-4D82-884D-86E88E27EA15}" type="pres">
      <dgm:prSet presAssocID="{2708D5ED-7891-4C0C-971E-9DDDA4C55AB0}" presName="hierChild3" presStyleCnt="0"/>
      <dgm:spPr/>
    </dgm:pt>
    <dgm:pt modelId="{62644E9A-508F-4AF5-8E00-717B1EE34FEC}" type="pres">
      <dgm:prSet presAssocID="{82D316FA-5370-42D1-81C9-AA0633396B63}" presName="Name10" presStyleLbl="parChTrans1D2" presStyleIdx="1" presStyleCnt="4"/>
      <dgm:spPr/>
    </dgm:pt>
    <dgm:pt modelId="{C803D112-761F-4AF2-BAD0-FE400E6D9A1E}" type="pres">
      <dgm:prSet presAssocID="{38BC4C5C-72C3-4EED-AE32-EF990B687345}" presName="hierRoot2" presStyleCnt="0"/>
      <dgm:spPr/>
    </dgm:pt>
    <dgm:pt modelId="{30CBBCBD-6ECA-478C-8956-FEAC493713BB}" type="pres">
      <dgm:prSet presAssocID="{38BC4C5C-72C3-4EED-AE32-EF990B687345}" presName="composite2" presStyleCnt="0"/>
      <dgm:spPr/>
    </dgm:pt>
    <dgm:pt modelId="{3F6201C8-3F4A-4394-BE73-3E54CD8B5586}" type="pres">
      <dgm:prSet presAssocID="{38BC4C5C-72C3-4EED-AE32-EF990B687345}" presName="background2" presStyleLbl="node2" presStyleIdx="1" presStyleCnt="4"/>
      <dgm:spPr/>
    </dgm:pt>
    <dgm:pt modelId="{638EFA51-B9C9-4D46-82F1-E86BD931F450}" type="pres">
      <dgm:prSet presAssocID="{38BC4C5C-72C3-4EED-AE32-EF990B687345}" presName="text2" presStyleLbl="fgAcc2" presStyleIdx="1" presStyleCnt="4">
        <dgm:presLayoutVars>
          <dgm:chPref val="3"/>
        </dgm:presLayoutVars>
      </dgm:prSet>
      <dgm:spPr/>
    </dgm:pt>
    <dgm:pt modelId="{E0BD0647-3579-4AB9-91B3-FC19696E1F9E}" type="pres">
      <dgm:prSet presAssocID="{38BC4C5C-72C3-4EED-AE32-EF990B687345}" presName="hierChild3" presStyleCnt="0"/>
      <dgm:spPr/>
    </dgm:pt>
    <dgm:pt modelId="{F5CA582A-877B-4EA2-9414-F58F39DE7B95}" type="pres">
      <dgm:prSet presAssocID="{6121FF51-3749-4606-8257-E34A8B7DF0E9}" presName="Name10" presStyleLbl="parChTrans1D2" presStyleIdx="2" presStyleCnt="4"/>
      <dgm:spPr/>
    </dgm:pt>
    <dgm:pt modelId="{E6770BC7-8A26-4B23-866D-DFA8D2AEB410}" type="pres">
      <dgm:prSet presAssocID="{F493BDC0-7B2A-4E69-8171-94B1B61074C8}" presName="hierRoot2" presStyleCnt="0"/>
      <dgm:spPr/>
    </dgm:pt>
    <dgm:pt modelId="{D7C1347D-F839-437D-84DE-5FB84BB364ED}" type="pres">
      <dgm:prSet presAssocID="{F493BDC0-7B2A-4E69-8171-94B1B61074C8}" presName="composite2" presStyleCnt="0"/>
      <dgm:spPr/>
    </dgm:pt>
    <dgm:pt modelId="{7C3AA17A-CC6D-4E1B-8345-090F0AFABD45}" type="pres">
      <dgm:prSet presAssocID="{F493BDC0-7B2A-4E69-8171-94B1B61074C8}" presName="background2" presStyleLbl="node2" presStyleIdx="2" presStyleCnt="4"/>
      <dgm:spPr/>
    </dgm:pt>
    <dgm:pt modelId="{1DA2DE17-8540-4AA6-84E8-B68268ED8EE3}" type="pres">
      <dgm:prSet presAssocID="{F493BDC0-7B2A-4E69-8171-94B1B61074C8}" presName="text2" presStyleLbl="fgAcc2" presStyleIdx="2" presStyleCnt="4">
        <dgm:presLayoutVars>
          <dgm:chPref val="3"/>
        </dgm:presLayoutVars>
      </dgm:prSet>
      <dgm:spPr/>
    </dgm:pt>
    <dgm:pt modelId="{133544F2-8497-417C-B56A-FF445D7AFB0C}" type="pres">
      <dgm:prSet presAssocID="{F493BDC0-7B2A-4E69-8171-94B1B61074C8}" presName="hierChild3" presStyleCnt="0"/>
      <dgm:spPr/>
    </dgm:pt>
    <dgm:pt modelId="{8A2460E8-6230-4592-9FC0-8B88AA0C8216}" type="pres">
      <dgm:prSet presAssocID="{3973F541-921E-4CDD-A65D-7CA622E1F1CF}" presName="Name10" presStyleLbl="parChTrans1D2" presStyleIdx="3" presStyleCnt="4"/>
      <dgm:spPr/>
    </dgm:pt>
    <dgm:pt modelId="{A9D63E93-2D05-4C7F-830C-10B18856AF06}" type="pres">
      <dgm:prSet presAssocID="{96EFF3DD-F007-4B78-89B3-B500C65E7C79}" presName="hierRoot2" presStyleCnt="0"/>
      <dgm:spPr/>
    </dgm:pt>
    <dgm:pt modelId="{D39076D6-AC05-4E19-89A3-01C5C3621EE9}" type="pres">
      <dgm:prSet presAssocID="{96EFF3DD-F007-4B78-89B3-B500C65E7C79}" presName="composite2" presStyleCnt="0"/>
      <dgm:spPr/>
    </dgm:pt>
    <dgm:pt modelId="{238D5BDF-31B7-4FDE-8C96-8417092112B4}" type="pres">
      <dgm:prSet presAssocID="{96EFF3DD-F007-4B78-89B3-B500C65E7C79}" presName="background2" presStyleLbl="node2" presStyleIdx="3" presStyleCnt="4"/>
      <dgm:spPr/>
    </dgm:pt>
    <dgm:pt modelId="{0FF446F5-141B-403B-A8D6-49D2E778C3CC}" type="pres">
      <dgm:prSet presAssocID="{96EFF3DD-F007-4B78-89B3-B500C65E7C79}" presName="text2" presStyleLbl="fgAcc2" presStyleIdx="3" presStyleCnt="4">
        <dgm:presLayoutVars>
          <dgm:chPref val="3"/>
        </dgm:presLayoutVars>
      </dgm:prSet>
      <dgm:spPr/>
    </dgm:pt>
    <dgm:pt modelId="{7FCAE023-3F4E-46B5-8849-2210B1C2F8CA}" type="pres">
      <dgm:prSet presAssocID="{96EFF3DD-F007-4B78-89B3-B500C65E7C79}" presName="hierChild3" presStyleCnt="0"/>
      <dgm:spPr/>
    </dgm:pt>
  </dgm:ptLst>
  <dgm:cxnLst>
    <dgm:cxn modelId="{7DD22620-DC98-45D3-913A-72613917816F}" type="presOf" srcId="{2708D5ED-7891-4C0C-971E-9DDDA4C55AB0}" destId="{62741ACE-7159-4DE8-AF7D-8B0D76EF4CB9}" srcOrd="0" destOrd="0" presId="urn:microsoft.com/office/officeart/2005/8/layout/hierarchy1"/>
    <dgm:cxn modelId="{4322D635-3E3B-4BBC-A852-FB02214D3AB6}" srcId="{AB88494A-A081-40CA-B1F5-4740A65C1B11}" destId="{E9ACE743-4F20-4939-93FA-E32E37C0ABE8}" srcOrd="0" destOrd="0" parTransId="{1EA69F91-7C03-41CA-B311-80BCABFC054C}" sibTransId="{05C36133-1D28-41BB-A987-34713FF97407}"/>
    <dgm:cxn modelId="{18107C62-67FA-4898-AFBA-53C0644CA45E}" srcId="{E9ACE743-4F20-4939-93FA-E32E37C0ABE8}" destId="{38BC4C5C-72C3-4EED-AE32-EF990B687345}" srcOrd="1" destOrd="0" parTransId="{82D316FA-5370-42D1-81C9-AA0633396B63}" sibTransId="{B0D7136B-5D48-48D3-B0C0-673C4B2ADBDF}"/>
    <dgm:cxn modelId="{A80C2A63-74F2-436A-BC0F-9344C329A2E0}" type="presOf" srcId="{38BC4C5C-72C3-4EED-AE32-EF990B687345}" destId="{638EFA51-B9C9-4D46-82F1-E86BD931F450}" srcOrd="0" destOrd="0" presId="urn:microsoft.com/office/officeart/2005/8/layout/hierarchy1"/>
    <dgm:cxn modelId="{56F4826F-2F8D-4763-ACBC-0220CD56B915}" type="presOf" srcId="{96EFF3DD-F007-4B78-89B3-B500C65E7C79}" destId="{0FF446F5-141B-403B-A8D6-49D2E778C3CC}" srcOrd="0" destOrd="0" presId="urn:microsoft.com/office/officeart/2005/8/layout/hierarchy1"/>
    <dgm:cxn modelId="{55155771-4DC3-407D-9A00-D20249823654}" type="presOf" srcId="{82D316FA-5370-42D1-81C9-AA0633396B63}" destId="{62644E9A-508F-4AF5-8E00-717B1EE34FEC}" srcOrd="0" destOrd="0" presId="urn:microsoft.com/office/officeart/2005/8/layout/hierarchy1"/>
    <dgm:cxn modelId="{C428C47E-82C8-4C4D-B485-51E6C7B940D0}" srcId="{E9ACE743-4F20-4939-93FA-E32E37C0ABE8}" destId="{96EFF3DD-F007-4B78-89B3-B500C65E7C79}" srcOrd="3" destOrd="0" parTransId="{3973F541-921E-4CDD-A65D-7CA622E1F1CF}" sibTransId="{9FDD55A5-BA6A-4EEE-BEC9-2F612797EE94}"/>
    <dgm:cxn modelId="{B582ED85-9F7E-41D4-A606-893282155C6F}" type="presOf" srcId="{F493BDC0-7B2A-4E69-8171-94B1B61074C8}" destId="{1DA2DE17-8540-4AA6-84E8-B68268ED8EE3}" srcOrd="0" destOrd="0" presId="urn:microsoft.com/office/officeart/2005/8/layout/hierarchy1"/>
    <dgm:cxn modelId="{8ED79296-8A9C-44B8-99DC-5653DF5C6972}" type="presOf" srcId="{024B72A7-8C22-4E40-B328-FC5BA13FBB3B}" destId="{6BB11BFB-45FB-4799-A58B-E0980F6019E0}" srcOrd="0" destOrd="0" presId="urn:microsoft.com/office/officeart/2005/8/layout/hierarchy1"/>
    <dgm:cxn modelId="{DED61DA7-C008-496D-9C3E-1040B4FCAEF8}" type="presOf" srcId="{AB88494A-A081-40CA-B1F5-4740A65C1B11}" destId="{EB45F192-674E-49C5-9229-307F144458F5}" srcOrd="0" destOrd="0" presId="urn:microsoft.com/office/officeart/2005/8/layout/hierarchy1"/>
    <dgm:cxn modelId="{E132E1A7-794A-4679-BDD9-C3167D15A538}" type="presOf" srcId="{6121FF51-3749-4606-8257-E34A8B7DF0E9}" destId="{F5CA582A-877B-4EA2-9414-F58F39DE7B95}" srcOrd="0" destOrd="0" presId="urn:microsoft.com/office/officeart/2005/8/layout/hierarchy1"/>
    <dgm:cxn modelId="{CC6F27C4-06D6-4DC7-B5F8-6AE61F3CBCA8}" type="presOf" srcId="{3973F541-921E-4CDD-A65D-7CA622E1F1CF}" destId="{8A2460E8-6230-4592-9FC0-8B88AA0C8216}" srcOrd="0" destOrd="0" presId="urn:microsoft.com/office/officeart/2005/8/layout/hierarchy1"/>
    <dgm:cxn modelId="{0D721DDB-A3C3-437E-AF8A-5F94B79A8D16}" type="presOf" srcId="{E9ACE743-4F20-4939-93FA-E32E37C0ABE8}" destId="{5DBF3B7A-5EF9-4451-A9B3-4654E414B84B}" srcOrd="0" destOrd="0" presId="urn:microsoft.com/office/officeart/2005/8/layout/hierarchy1"/>
    <dgm:cxn modelId="{121BF4DB-FBB9-42C9-A915-BF74434E0024}" srcId="{E9ACE743-4F20-4939-93FA-E32E37C0ABE8}" destId="{F493BDC0-7B2A-4E69-8171-94B1B61074C8}" srcOrd="2" destOrd="0" parTransId="{6121FF51-3749-4606-8257-E34A8B7DF0E9}" sibTransId="{7F142C83-1BC4-49DF-BC31-CDA6AD7EE211}"/>
    <dgm:cxn modelId="{2EF9B0DD-6E59-426F-8258-833275C7B437}" srcId="{E9ACE743-4F20-4939-93FA-E32E37C0ABE8}" destId="{2708D5ED-7891-4C0C-971E-9DDDA4C55AB0}" srcOrd="0" destOrd="0" parTransId="{024B72A7-8C22-4E40-B328-FC5BA13FBB3B}" sibTransId="{152F673E-B83E-468E-A3E7-C022A51FC8E5}"/>
    <dgm:cxn modelId="{4352E7D8-BF60-43A7-9674-5C5546887C63}" type="presParOf" srcId="{EB45F192-674E-49C5-9229-307F144458F5}" destId="{5737ACD8-B719-4ED4-8377-36FA328F7BCB}" srcOrd="0" destOrd="0" presId="urn:microsoft.com/office/officeart/2005/8/layout/hierarchy1"/>
    <dgm:cxn modelId="{9A2C20F1-5782-4B7F-9194-705F1EEA9718}" type="presParOf" srcId="{5737ACD8-B719-4ED4-8377-36FA328F7BCB}" destId="{94A8DA65-61AE-4B7E-B510-9436AC3F0291}" srcOrd="0" destOrd="0" presId="urn:microsoft.com/office/officeart/2005/8/layout/hierarchy1"/>
    <dgm:cxn modelId="{CF43685B-A68F-448B-828E-41B6A2A17DA9}" type="presParOf" srcId="{94A8DA65-61AE-4B7E-B510-9436AC3F0291}" destId="{26CF9E44-C72A-439A-BB44-37D4AA7EEC08}" srcOrd="0" destOrd="0" presId="urn:microsoft.com/office/officeart/2005/8/layout/hierarchy1"/>
    <dgm:cxn modelId="{2DE68624-D6B4-4206-BB5E-822E9DB1ACAB}" type="presParOf" srcId="{94A8DA65-61AE-4B7E-B510-9436AC3F0291}" destId="{5DBF3B7A-5EF9-4451-A9B3-4654E414B84B}" srcOrd="1" destOrd="0" presId="urn:microsoft.com/office/officeart/2005/8/layout/hierarchy1"/>
    <dgm:cxn modelId="{905AAD2F-4AB6-48BC-9A31-4D1C6B3B0C11}" type="presParOf" srcId="{5737ACD8-B719-4ED4-8377-36FA328F7BCB}" destId="{D5DEF97E-865E-478C-92B8-AE6D88D25689}" srcOrd="1" destOrd="0" presId="urn:microsoft.com/office/officeart/2005/8/layout/hierarchy1"/>
    <dgm:cxn modelId="{F783BA8C-3E9D-4668-9846-83011A42D4C5}" type="presParOf" srcId="{D5DEF97E-865E-478C-92B8-AE6D88D25689}" destId="{6BB11BFB-45FB-4799-A58B-E0980F6019E0}" srcOrd="0" destOrd="0" presId="urn:microsoft.com/office/officeart/2005/8/layout/hierarchy1"/>
    <dgm:cxn modelId="{40BDCECF-A5F7-4181-92D7-C8FFEBC152C5}" type="presParOf" srcId="{D5DEF97E-865E-478C-92B8-AE6D88D25689}" destId="{7D93B4DD-5931-43F1-A96D-1CB58A687C12}" srcOrd="1" destOrd="0" presId="urn:microsoft.com/office/officeart/2005/8/layout/hierarchy1"/>
    <dgm:cxn modelId="{ABE71C6D-A47B-42DB-88B1-AD982AEFA3C2}" type="presParOf" srcId="{7D93B4DD-5931-43F1-A96D-1CB58A687C12}" destId="{4CB7FB0A-E92F-49A3-840A-EAD937D468DA}" srcOrd="0" destOrd="0" presId="urn:microsoft.com/office/officeart/2005/8/layout/hierarchy1"/>
    <dgm:cxn modelId="{C6E1F1F3-4D8B-4A66-8D34-E5F45C7C088D}" type="presParOf" srcId="{4CB7FB0A-E92F-49A3-840A-EAD937D468DA}" destId="{60FB13C7-9330-4F58-B8EE-F1A85F9F4561}" srcOrd="0" destOrd="0" presId="urn:microsoft.com/office/officeart/2005/8/layout/hierarchy1"/>
    <dgm:cxn modelId="{B8A604D4-1C07-4B26-A11A-84493DFBDF28}" type="presParOf" srcId="{4CB7FB0A-E92F-49A3-840A-EAD937D468DA}" destId="{62741ACE-7159-4DE8-AF7D-8B0D76EF4CB9}" srcOrd="1" destOrd="0" presId="urn:microsoft.com/office/officeart/2005/8/layout/hierarchy1"/>
    <dgm:cxn modelId="{AA00226C-E916-4D73-8610-668409F535F6}" type="presParOf" srcId="{7D93B4DD-5931-43F1-A96D-1CB58A687C12}" destId="{7C220B22-C9A8-4D82-884D-86E88E27EA15}" srcOrd="1" destOrd="0" presId="urn:microsoft.com/office/officeart/2005/8/layout/hierarchy1"/>
    <dgm:cxn modelId="{9FF4D672-F52B-4961-B6EB-7A1B1446BA89}" type="presParOf" srcId="{D5DEF97E-865E-478C-92B8-AE6D88D25689}" destId="{62644E9A-508F-4AF5-8E00-717B1EE34FEC}" srcOrd="2" destOrd="0" presId="urn:microsoft.com/office/officeart/2005/8/layout/hierarchy1"/>
    <dgm:cxn modelId="{96703ADD-FA71-4B17-98C1-F0212D2053FF}" type="presParOf" srcId="{D5DEF97E-865E-478C-92B8-AE6D88D25689}" destId="{C803D112-761F-4AF2-BAD0-FE400E6D9A1E}" srcOrd="3" destOrd="0" presId="urn:microsoft.com/office/officeart/2005/8/layout/hierarchy1"/>
    <dgm:cxn modelId="{A7566E0E-1FA7-482E-9C78-0AD0F625B7CF}" type="presParOf" srcId="{C803D112-761F-4AF2-BAD0-FE400E6D9A1E}" destId="{30CBBCBD-6ECA-478C-8956-FEAC493713BB}" srcOrd="0" destOrd="0" presId="urn:microsoft.com/office/officeart/2005/8/layout/hierarchy1"/>
    <dgm:cxn modelId="{18C52D57-2C75-48D2-B573-329A72D3A630}" type="presParOf" srcId="{30CBBCBD-6ECA-478C-8956-FEAC493713BB}" destId="{3F6201C8-3F4A-4394-BE73-3E54CD8B5586}" srcOrd="0" destOrd="0" presId="urn:microsoft.com/office/officeart/2005/8/layout/hierarchy1"/>
    <dgm:cxn modelId="{3AC3DDEE-E563-4C17-8C02-728DFC1253A3}" type="presParOf" srcId="{30CBBCBD-6ECA-478C-8956-FEAC493713BB}" destId="{638EFA51-B9C9-4D46-82F1-E86BD931F450}" srcOrd="1" destOrd="0" presId="urn:microsoft.com/office/officeart/2005/8/layout/hierarchy1"/>
    <dgm:cxn modelId="{53EA4BD6-85C5-42F0-82FB-6E389DEDF2A5}" type="presParOf" srcId="{C803D112-761F-4AF2-BAD0-FE400E6D9A1E}" destId="{E0BD0647-3579-4AB9-91B3-FC19696E1F9E}" srcOrd="1" destOrd="0" presId="urn:microsoft.com/office/officeart/2005/8/layout/hierarchy1"/>
    <dgm:cxn modelId="{9441D7A6-4209-4950-A64B-BF8D271EAD5B}" type="presParOf" srcId="{D5DEF97E-865E-478C-92B8-AE6D88D25689}" destId="{F5CA582A-877B-4EA2-9414-F58F39DE7B95}" srcOrd="4" destOrd="0" presId="urn:microsoft.com/office/officeart/2005/8/layout/hierarchy1"/>
    <dgm:cxn modelId="{3A815CAB-2BCD-4341-B17F-F53CAC150501}" type="presParOf" srcId="{D5DEF97E-865E-478C-92B8-AE6D88D25689}" destId="{E6770BC7-8A26-4B23-866D-DFA8D2AEB410}" srcOrd="5" destOrd="0" presId="urn:microsoft.com/office/officeart/2005/8/layout/hierarchy1"/>
    <dgm:cxn modelId="{4044C27D-2CA0-496D-823F-CBC3706B74F8}" type="presParOf" srcId="{E6770BC7-8A26-4B23-866D-DFA8D2AEB410}" destId="{D7C1347D-F839-437D-84DE-5FB84BB364ED}" srcOrd="0" destOrd="0" presId="urn:microsoft.com/office/officeart/2005/8/layout/hierarchy1"/>
    <dgm:cxn modelId="{D53182F1-2102-4F0F-B53C-F194A4506218}" type="presParOf" srcId="{D7C1347D-F839-437D-84DE-5FB84BB364ED}" destId="{7C3AA17A-CC6D-4E1B-8345-090F0AFABD45}" srcOrd="0" destOrd="0" presId="urn:microsoft.com/office/officeart/2005/8/layout/hierarchy1"/>
    <dgm:cxn modelId="{6474708B-4BBE-48DD-AA58-79715BAB020D}" type="presParOf" srcId="{D7C1347D-F839-437D-84DE-5FB84BB364ED}" destId="{1DA2DE17-8540-4AA6-84E8-B68268ED8EE3}" srcOrd="1" destOrd="0" presId="urn:microsoft.com/office/officeart/2005/8/layout/hierarchy1"/>
    <dgm:cxn modelId="{4E6B8B92-EF88-43F7-B3F7-4549BAF09F2E}" type="presParOf" srcId="{E6770BC7-8A26-4B23-866D-DFA8D2AEB410}" destId="{133544F2-8497-417C-B56A-FF445D7AFB0C}" srcOrd="1" destOrd="0" presId="urn:microsoft.com/office/officeart/2005/8/layout/hierarchy1"/>
    <dgm:cxn modelId="{AA92932E-FF13-4F92-8C14-336E27B9726B}" type="presParOf" srcId="{D5DEF97E-865E-478C-92B8-AE6D88D25689}" destId="{8A2460E8-6230-4592-9FC0-8B88AA0C8216}" srcOrd="6" destOrd="0" presId="urn:microsoft.com/office/officeart/2005/8/layout/hierarchy1"/>
    <dgm:cxn modelId="{092127B1-F882-487C-B255-236C4B8CD2FC}" type="presParOf" srcId="{D5DEF97E-865E-478C-92B8-AE6D88D25689}" destId="{A9D63E93-2D05-4C7F-830C-10B18856AF06}" srcOrd="7" destOrd="0" presId="urn:microsoft.com/office/officeart/2005/8/layout/hierarchy1"/>
    <dgm:cxn modelId="{FEA40E39-87A0-40A2-965A-F7A3848BB814}" type="presParOf" srcId="{A9D63E93-2D05-4C7F-830C-10B18856AF06}" destId="{D39076D6-AC05-4E19-89A3-01C5C3621EE9}" srcOrd="0" destOrd="0" presId="urn:microsoft.com/office/officeart/2005/8/layout/hierarchy1"/>
    <dgm:cxn modelId="{25E47330-A9BA-4D74-91A3-FE8CA4109123}" type="presParOf" srcId="{D39076D6-AC05-4E19-89A3-01C5C3621EE9}" destId="{238D5BDF-31B7-4FDE-8C96-8417092112B4}" srcOrd="0" destOrd="0" presId="urn:microsoft.com/office/officeart/2005/8/layout/hierarchy1"/>
    <dgm:cxn modelId="{7FBCC88A-879E-4307-B239-C8173CFD9480}" type="presParOf" srcId="{D39076D6-AC05-4E19-89A3-01C5C3621EE9}" destId="{0FF446F5-141B-403B-A8D6-49D2E778C3CC}" srcOrd="1" destOrd="0" presId="urn:microsoft.com/office/officeart/2005/8/layout/hierarchy1"/>
    <dgm:cxn modelId="{896B3218-56DF-4643-9DCD-490E563A4294}" type="presParOf" srcId="{A9D63E93-2D05-4C7F-830C-10B18856AF06}" destId="{7FCAE023-3F4E-46B5-8849-2210B1C2F8C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B78B3D-0C81-4C85-A5CC-8AB2DDFDE070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96B409E-A158-4158-B690-7F2BB54186EE}">
      <dgm:prSet phldrT="[Text]"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Dr. Andrew </a:t>
          </a:r>
          <a:r>
            <a:rPr lang="en-US" err="1">
              <a:latin typeface="Calibri"/>
              <a:ea typeface="Calibri"/>
              <a:cs typeface="Calibri"/>
            </a:rPr>
            <a:t>Rassweiler</a:t>
          </a:r>
          <a:r>
            <a:rPr lang="en-US">
              <a:latin typeface="Calibri"/>
              <a:ea typeface="Calibri"/>
              <a:cs typeface="Calibri"/>
            </a:rPr>
            <a:t> </a:t>
          </a:r>
        </a:p>
      </dgm:t>
    </dgm:pt>
    <dgm:pt modelId="{6DFD2801-506B-4543-989A-2A5E3A067E06}" type="parTrans" cxnId="{9DB56671-C5F1-454D-AB7D-B506A6AE7FD8}">
      <dgm:prSet/>
      <dgm:spPr/>
      <dgm:t>
        <a:bodyPr/>
        <a:lstStyle/>
        <a:p>
          <a:endParaRPr lang="en-US"/>
        </a:p>
      </dgm:t>
    </dgm:pt>
    <dgm:pt modelId="{3C86BC22-20DF-4BA9-8269-6AD27535210B}" type="sibTrans" cxnId="{9DB56671-C5F1-454D-AB7D-B506A6AE7FD8}">
      <dgm:prSet/>
      <dgm:spPr/>
      <dgm:t>
        <a:bodyPr/>
        <a:lstStyle/>
        <a:p>
          <a:endParaRPr lang="en-US"/>
        </a:p>
      </dgm:t>
    </dgm:pt>
    <dgm:pt modelId="{FBF50239-7165-48E0-8B9F-24D9359E8A10}">
      <dgm:prSet phldrT="[Text]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Investor, Decision Maker, Receiver</a:t>
          </a:r>
        </a:p>
      </dgm:t>
    </dgm:pt>
    <dgm:pt modelId="{00C258BE-A735-4F23-B886-8317D6C10FE1}" type="parTrans" cxnId="{2374BC8B-D80D-4B27-848C-52F4F5ED394D}">
      <dgm:prSet/>
      <dgm:spPr/>
      <dgm:t>
        <a:bodyPr/>
        <a:lstStyle/>
        <a:p>
          <a:endParaRPr lang="en-US"/>
        </a:p>
      </dgm:t>
    </dgm:pt>
    <dgm:pt modelId="{AC84E424-5DB2-4FFB-BA1E-C94E3ADBFFE4}" type="sibTrans" cxnId="{2374BC8B-D80D-4B27-848C-52F4F5ED394D}">
      <dgm:prSet/>
      <dgm:spPr/>
      <dgm:t>
        <a:bodyPr/>
        <a:lstStyle/>
        <a:p>
          <a:endParaRPr lang="en-US"/>
        </a:p>
      </dgm:t>
    </dgm:pt>
    <dgm:pt modelId="{E0E9096F-49AD-46DD-8746-3ADF0F98FC6C}">
      <dgm:prSet phldrT="[Text]" phldr="0"/>
      <dgm:spPr/>
      <dgm:t>
        <a:bodyPr/>
        <a:lstStyle/>
        <a:p>
          <a:pPr rtl="0"/>
          <a:r>
            <a:rPr lang="en-US" err="1">
              <a:latin typeface="Calibri"/>
              <a:ea typeface="Calibri"/>
              <a:cs typeface="Calibri"/>
            </a:rPr>
            <a:t>Rassweiler</a:t>
          </a:r>
          <a:r>
            <a:rPr lang="en-US">
              <a:latin typeface="Calibri"/>
              <a:ea typeface="Calibri"/>
              <a:cs typeface="Calibri"/>
            </a:rPr>
            <a:t> Laboratory </a:t>
          </a:r>
        </a:p>
      </dgm:t>
    </dgm:pt>
    <dgm:pt modelId="{4203C2ED-6521-4DB0-B498-595C1C821DEC}" type="parTrans" cxnId="{E1C690B6-51F0-4A8A-A4C3-840B2CFC1212}">
      <dgm:prSet/>
      <dgm:spPr/>
      <dgm:t>
        <a:bodyPr/>
        <a:lstStyle/>
        <a:p>
          <a:endParaRPr lang="en-US"/>
        </a:p>
      </dgm:t>
    </dgm:pt>
    <dgm:pt modelId="{65B459F0-565B-4E87-939F-A64C1FD2022A}" type="sibTrans" cxnId="{E1C690B6-51F0-4A8A-A4C3-840B2CFC1212}">
      <dgm:prSet/>
      <dgm:spPr/>
      <dgm:t>
        <a:bodyPr/>
        <a:lstStyle/>
        <a:p>
          <a:endParaRPr lang="en-US"/>
        </a:p>
      </dgm:t>
    </dgm:pt>
    <dgm:pt modelId="{CF655CF9-3E4B-42A6-87B2-D63D0063F45B}">
      <dgm:prSet phldrT="[Text]"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Operator </a:t>
          </a:r>
        </a:p>
      </dgm:t>
    </dgm:pt>
    <dgm:pt modelId="{F59A4784-6229-4D1A-A0D5-AEED85D15A24}" type="parTrans" cxnId="{0727C475-0C43-4461-B225-06A005F4661E}">
      <dgm:prSet/>
      <dgm:spPr/>
      <dgm:t>
        <a:bodyPr/>
        <a:lstStyle/>
        <a:p>
          <a:endParaRPr lang="en-US"/>
        </a:p>
      </dgm:t>
    </dgm:pt>
    <dgm:pt modelId="{B1E2D243-6946-442D-AB69-82C82F1D57BF}" type="sibTrans" cxnId="{0727C475-0C43-4461-B225-06A005F4661E}">
      <dgm:prSet/>
      <dgm:spPr/>
      <dgm:t>
        <a:bodyPr/>
        <a:lstStyle/>
        <a:p>
          <a:endParaRPr lang="en-US"/>
        </a:p>
      </dgm:t>
    </dgm:pt>
    <dgm:pt modelId="{4707491C-CC5E-459D-B940-58818DD0B545}">
      <dgm:prSet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Dr. Shayne McConomy</a:t>
          </a:r>
        </a:p>
      </dgm:t>
    </dgm:pt>
    <dgm:pt modelId="{4BC230A7-9697-4E34-80CA-B7E0CF1FEFF2}" type="parTrans" cxnId="{C9F4B09D-1E77-4FD6-B082-FAC4C9C776EE}">
      <dgm:prSet/>
      <dgm:spPr/>
    </dgm:pt>
    <dgm:pt modelId="{E4FC3E60-A8D4-456C-96F5-A0844B57517C}" type="sibTrans" cxnId="{C9F4B09D-1E77-4FD6-B082-FAC4C9C776EE}">
      <dgm:prSet/>
      <dgm:spPr/>
    </dgm:pt>
    <dgm:pt modelId="{F4E01842-3B97-4FA2-84E8-C68645EE2989}">
      <dgm:prSet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Manager </a:t>
          </a:r>
        </a:p>
      </dgm:t>
    </dgm:pt>
    <dgm:pt modelId="{BFB44795-EEBA-412C-8499-1B902C0623AD}" type="parTrans" cxnId="{970AC6B1-78C2-4E5C-BCD5-562768A12285}">
      <dgm:prSet/>
      <dgm:spPr/>
    </dgm:pt>
    <dgm:pt modelId="{96E99926-D465-4377-88E2-EFF7BF9909C1}" type="sibTrans" cxnId="{970AC6B1-78C2-4E5C-BCD5-562768A12285}">
      <dgm:prSet/>
      <dgm:spPr/>
    </dgm:pt>
    <dgm:pt modelId="{1EC0E626-AB4D-4154-BB93-664AF81CECD5}">
      <dgm:prSet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Dr. Jonathan Clark</a:t>
          </a:r>
        </a:p>
      </dgm:t>
    </dgm:pt>
    <dgm:pt modelId="{D765AB20-3C69-4B0E-9DF0-839E2993BD31}" type="parTrans" cxnId="{FA432109-99D1-49E6-BED1-A73C9F2142FF}">
      <dgm:prSet/>
      <dgm:spPr/>
    </dgm:pt>
    <dgm:pt modelId="{B7E5B213-68CA-4EA9-9A87-CE28A1E850C6}" type="sibTrans" cxnId="{FA432109-99D1-49E6-BED1-A73C9F2142FF}">
      <dgm:prSet/>
      <dgm:spPr/>
    </dgm:pt>
    <dgm:pt modelId="{717766C4-258D-4861-AA1A-1405D0F6C413}">
      <dgm:prSet phldr="0"/>
      <dgm:spPr/>
      <dgm:t>
        <a:bodyPr/>
        <a:lstStyle/>
        <a:p>
          <a:r>
            <a:rPr lang="en-US">
              <a:latin typeface="Calibri"/>
              <a:ea typeface="Calibri"/>
              <a:cs typeface="Calibri"/>
            </a:rPr>
            <a:t>Expert</a:t>
          </a:r>
        </a:p>
      </dgm:t>
    </dgm:pt>
    <dgm:pt modelId="{B156D0A3-00F6-4586-A9B6-F5A9D582E81F}" type="parTrans" cxnId="{F9B23199-6E1B-4EC4-BEC1-5AAA64462DEC}">
      <dgm:prSet/>
      <dgm:spPr/>
    </dgm:pt>
    <dgm:pt modelId="{7D9EBAAF-9555-492B-AC0A-727BBE3CBB1C}" type="sibTrans" cxnId="{F9B23199-6E1B-4EC4-BEC1-5AAA64462DEC}">
      <dgm:prSet/>
      <dgm:spPr/>
    </dgm:pt>
    <dgm:pt modelId="{9BB6D3AF-E134-4AED-BADD-1B6EDA5E2847}" type="pres">
      <dgm:prSet presAssocID="{D0B78B3D-0C81-4C85-A5CC-8AB2DDFDE070}" presName="linear" presStyleCnt="0">
        <dgm:presLayoutVars>
          <dgm:animLvl val="lvl"/>
          <dgm:resizeHandles val="exact"/>
        </dgm:presLayoutVars>
      </dgm:prSet>
      <dgm:spPr/>
    </dgm:pt>
    <dgm:pt modelId="{38CAF227-8C0F-4827-8844-A37B45A9B246}" type="pres">
      <dgm:prSet presAssocID="{C96B409E-A158-4158-B690-7F2BB54186E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DDD19FB-3D0E-462C-A67C-0A337D912FBE}" type="pres">
      <dgm:prSet presAssocID="{C96B409E-A158-4158-B690-7F2BB54186EE}" presName="childText" presStyleLbl="revTx" presStyleIdx="0" presStyleCnt="4">
        <dgm:presLayoutVars>
          <dgm:bulletEnabled val="1"/>
        </dgm:presLayoutVars>
      </dgm:prSet>
      <dgm:spPr/>
    </dgm:pt>
    <dgm:pt modelId="{73A66108-13FA-40F9-98B5-452C5F57E22F}" type="pres">
      <dgm:prSet presAssocID="{E0E9096F-49AD-46DD-8746-3ADF0F98FC6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770B43E-9736-425F-A3DD-C903284F36A7}" type="pres">
      <dgm:prSet presAssocID="{E0E9096F-49AD-46DD-8746-3ADF0F98FC6C}" presName="childText" presStyleLbl="revTx" presStyleIdx="1" presStyleCnt="4">
        <dgm:presLayoutVars>
          <dgm:bulletEnabled val="1"/>
        </dgm:presLayoutVars>
      </dgm:prSet>
      <dgm:spPr/>
    </dgm:pt>
    <dgm:pt modelId="{8CDB42F7-6103-4EB6-B6B3-E4E4890CA15C}" type="pres">
      <dgm:prSet presAssocID="{4707491C-CC5E-459D-B940-58818DD0B54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5B79CE2-99FB-46A0-B2CA-51C4A2DA2271}" type="pres">
      <dgm:prSet presAssocID="{4707491C-CC5E-459D-B940-58818DD0B545}" presName="childText" presStyleLbl="revTx" presStyleIdx="2" presStyleCnt="4">
        <dgm:presLayoutVars>
          <dgm:bulletEnabled val="1"/>
        </dgm:presLayoutVars>
      </dgm:prSet>
      <dgm:spPr/>
    </dgm:pt>
    <dgm:pt modelId="{808682E5-172C-46B9-99D4-7ABF32F1E40B}" type="pres">
      <dgm:prSet presAssocID="{1EC0E626-AB4D-4154-BB93-664AF81CECD5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633758B-B70D-45E3-8ED7-E06942469E5A}" type="pres">
      <dgm:prSet presAssocID="{1EC0E626-AB4D-4154-BB93-664AF81CECD5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FA432109-99D1-49E6-BED1-A73C9F2142FF}" srcId="{D0B78B3D-0C81-4C85-A5CC-8AB2DDFDE070}" destId="{1EC0E626-AB4D-4154-BB93-664AF81CECD5}" srcOrd="3" destOrd="0" parTransId="{D765AB20-3C69-4B0E-9DF0-839E2993BD31}" sibTransId="{B7E5B213-68CA-4EA9-9A87-CE28A1E850C6}"/>
    <dgm:cxn modelId="{69FE8F0E-6E50-4654-B6C3-D76D475CF495}" type="presOf" srcId="{FBF50239-7165-48E0-8B9F-24D9359E8A10}" destId="{6DDD19FB-3D0E-462C-A67C-0A337D912FBE}" srcOrd="0" destOrd="0" presId="urn:microsoft.com/office/officeart/2005/8/layout/vList2"/>
    <dgm:cxn modelId="{C94E2A25-3B3A-450E-BA07-5320F0A3B4DA}" type="presOf" srcId="{C96B409E-A158-4158-B690-7F2BB54186EE}" destId="{38CAF227-8C0F-4827-8844-A37B45A9B246}" srcOrd="0" destOrd="0" presId="urn:microsoft.com/office/officeart/2005/8/layout/vList2"/>
    <dgm:cxn modelId="{9B30562F-6D11-4F99-9D10-0C2683C5A14C}" type="presOf" srcId="{1EC0E626-AB4D-4154-BB93-664AF81CECD5}" destId="{808682E5-172C-46B9-99D4-7ABF32F1E40B}" srcOrd="0" destOrd="0" presId="urn:microsoft.com/office/officeart/2005/8/layout/vList2"/>
    <dgm:cxn modelId="{0A176E37-B92D-4959-AFA8-B1A61E14B40D}" type="presOf" srcId="{D0B78B3D-0C81-4C85-A5CC-8AB2DDFDE070}" destId="{9BB6D3AF-E134-4AED-BADD-1B6EDA5E2847}" srcOrd="0" destOrd="0" presId="urn:microsoft.com/office/officeart/2005/8/layout/vList2"/>
    <dgm:cxn modelId="{9DB56671-C5F1-454D-AB7D-B506A6AE7FD8}" srcId="{D0B78B3D-0C81-4C85-A5CC-8AB2DDFDE070}" destId="{C96B409E-A158-4158-B690-7F2BB54186EE}" srcOrd="0" destOrd="0" parTransId="{6DFD2801-506B-4543-989A-2A5E3A067E06}" sibTransId="{3C86BC22-20DF-4BA9-8269-6AD27535210B}"/>
    <dgm:cxn modelId="{0727C475-0C43-4461-B225-06A005F4661E}" srcId="{E0E9096F-49AD-46DD-8746-3ADF0F98FC6C}" destId="{CF655CF9-3E4B-42A6-87B2-D63D0063F45B}" srcOrd="0" destOrd="0" parTransId="{F59A4784-6229-4D1A-A0D5-AEED85D15A24}" sibTransId="{B1E2D243-6946-442D-AB69-82C82F1D57BF}"/>
    <dgm:cxn modelId="{ACBFBC7D-EC32-4F05-8410-597B79EC533D}" type="presOf" srcId="{E0E9096F-49AD-46DD-8746-3ADF0F98FC6C}" destId="{73A66108-13FA-40F9-98B5-452C5F57E22F}" srcOrd="0" destOrd="0" presId="urn:microsoft.com/office/officeart/2005/8/layout/vList2"/>
    <dgm:cxn modelId="{BFF6C17E-48EC-476F-A783-6A8BDB571A8E}" type="presOf" srcId="{717766C4-258D-4861-AA1A-1405D0F6C413}" destId="{F633758B-B70D-45E3-8ED7-E06942469E5A}" srcOrd="0" destOrd="0" presId="urn:microsoft.com/office/officeart/2005/8/layout/vList2"/>
    <dgm:cxn modelId="{2374BC8B-D80D-4B27-848C-52F4F5ED394D}" srcId="{C96B409E-A158-4158-B690-7F2BB54186EE}" destId="{FBF50239-7165-48E0-8B9F-24D9359E8A10}" srcOrd="0" destOrd="0" parTransId="{00C258BE-A735-4F23-B886-8317D6C10FE1}" sibTransId="{AC84E424-5DB2-4FFB-BA1E-C94E3ADBFFE4}"/>
    <dgm:cxn modelId="{F9B23199-6E1B-4EC4-BEC1-5AAA64462DEC}" srcId="{1EC0E626-AB4D-4154-BB93-664AF81CECD5}" destId="{717766C4-258D-4861-AA1A-1405D0F6C413}" srcOrd="0" destOrd="0" parTransId="{B156D0A3-00F6-4586-A9B6-F5A9D582E81F}" sibTransId="{7D9EBAAF-9555-492B-AC0A-727BBE3CBB1C}"/>
    <dgm:cxn modelId="{B7BECE9C-9D74-4BFC-BE5B-19FCFBF8115E}" type="presOf" srcId="{4707491C-CC5E-459D-B940-58818DD0B545}" destId="{8CDB42F7-6103-4EB6-B6B3-E4E4890CA15C}" srcOrd="0" destOrd="0" presId="urn:microsoft.com/office/officeart/2005/8/layout/vList2"/>
    <dgm:cxn modelId="{C9F4B09D-1E77-4FD6-B082-FAC4C9C776EE}" srcId="{D0B78B3D-0C81-4C85-A5CC-8AB2DDFDE070}" destId="{4707491C-CC5E-459D-B940-58818DD0B545}" srcOrd="2" destOrd="0" parTransId="{4BC230A7-9697-4E34-80CA-B7E0CF1FEFF2}" sibTransId="{E4FC3E60-A8D4-456C-96F5-A0844B57517C}"/>
    <dgm:cxn modelId="{970AC6B1-78C2-4E5C-BCD5-562768A12285}" srcId="{4707491C-CC5E-459D-B940-58818DD0B545}" destId="{F4E01842-3B97-4FA2-84E8-C68645EE2989}" srcOrd="0" destOrd="0" parTransId="{BFB44795-EEBA-412C-8499-1B902C0623AD}" sibTransId="{96E99926-D465-4377-88E2-EFF7BF9909C1}"/>
    <dgm:cxn modelId="{E1C690B6-51F0-4A8A-A4C3-840B2CFC1212}" srcId="{D0B78B3D-0C81-4C85-A5CC-8AB2DDFDE070}" destId="{E0E9096F-49AD-46DD-8746-3ADF0F98FC6C}" srcOrd="1" destOrd="0" parTransId="{4203C2ED-6521-4DB0-B498-595C1C821DEC}" sibTransId="{65B459F0-565B-4E87-939F-A64C1FD2022A}"/>
    <dgm:cxn modelId="{E1E1D5C7-DBD5-4651-83F8-C2CF9C659694}" type="presOf" srcId="{CF655CF9-3E4B-42A6-87B2-D63D0063F45B}" destId="{F770B43E-9736-425F-A3DD-C903284F36A7}" srcOrd="0" destOrd="0" presId="urn:microsoft.com/office/officeart/2005/8/layout/vList2"/>
    <dgm:cxn modelId="{01334FCE-A67F-4098-A4CB-027B831D48AC}" type="presOf" srcId="{F4E01842-3B97-4FA2-84E8-C68645EE2989}" destId="{55B79CE2-99FB-46A0-B2CA-51C4A2DA2271}" srcOrd="0" destOrd="0" presId="urn:microsoft.com/office/officeart/2005/8/layout/vList2"/>
    <dgm:cxn modelId="{D409B7EB-EA4B-450E-A4F5-CB23169EE9CA}" type="presParOf" srcId="{9BB6D3AF-E134-4AED-BADD-1B6EDA5E2847}" destId="{38CAF227-8C0F-4827-8844-A37B45A9B246}" srcOrd="0" destOrd="0" presId="urn:microsoft.com/office/officeart/2005/8/layout/vList2"/>
    <dgm:cxn modelId="{F035805B-F321-4BB1-9453-2C4BD35E415B}" type="presParOf" srcId="{9BB6D3AF-E134-4AED-BADD-1B6EDA5E2847}" destId="{6DDD19FB-3D0E-462C-A67C-0A337D912FBE}" srcOrd="1" destOrd="0" presId="urn:microsoft.com/office/officeart/2005/8/layout/vList2"/>
    <dgm:cxn modelId="{566EEF09-3AB1-49DD-B743-2DEA15FA12A3}" type="presParOf" srcId="{9BB6D3AF-E134-4AED-BADD-1B6EDA5E2847}" destId="{73A66108-13FA-40F9-98B5-452C5F57E22F}" srcOrd="2" destOrd="0" presId="urn:microsoft.com/office/officeart/2005/8/layout/vList2"/>
    <dgm:cxn modelId="{34122FA1-7E94-43DE-9B0C-53BD14193A30}" type="presParOf" srcId="{9BB6D3AF-E134-4AED-BADD-1B6EDA5E2847}" destId="{F770B43E-9736-425F-A3DD-C903284F36A7}" srcOrd="3" destOrd="0" presId="urn:microsoft.com/office/officeart/2005/8/layout/vList2"/>
    <dgm:cxn modelId="{C6225D2C-5C8E-47F6-9C4C-751EB3D8DFCD}" type="presParOf" srcId="{9BB6D3AF-E134-4AED-BADD-1B6EDA5E2847}" destId="{8CDB42F7-6103-4EB6-B6B3-E4E4890CA15C}" srcOrd="4" destOrd="0" presId="urn:microsoft.com/office/officeart/2005/8/layout/vList2"/>
    <dgm:cxn modelId="{CB99069D-5D14-4E88-A2B5-6F7F774B7C19}" type="presParOf" srcId="{9BB6D3AF-E134-4AED-BADD-1B6EDA5E2847}" destId="{55B79CE2-99FB-46A0-B2CA-51C4A2DA2271}" srcOrd="5" destOrd="0" presId="urn:microsoft.com/office/officeart/2005/8/layout/vList2"/>
    <dgm:cxn modelId="{7B951B88-C6E6-428F-BC12-7689EC6685D4}" type="presParOf" srcId="{9BB6D3AF-E134-4AED-BADD-1B6EDA5E2847}" destId="{808682E5-172C-46B9-99D4-7ABF32F1E40B}" srcOrd="6" destOrd="0" presId="urn:microsoft.com/office/officeart/2005/8/layout/vList2"/>
    <dgm:cxn modelId="{CB1917CE-BA05-4BC3-A37D-8E583E65AD83}" type="presParOf" srcId="{9BB6D3AF-E134-4AED-BADD-1B6EDA5E2847}" destId="{F633758B-B70D-45E3-8ED7-E06942469E5A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383A95-9BE9-493D-B2C6-66A28ABDD354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732327-BEA6-48A3-AF70-C930FAD4E511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Track Diver Global Position</a:t>
          </a:r>
          <a:endParaRPr lang="en-US"/>
        </a:p>
      </dgm:t>
    </dgm:pt>
    <dgm:pt modelId="{2E287761-99D8-4B09-8C71-7C58D8F53B0A}" type="parTrans" cxnId="{5E6F4B18-79DA-4E1B-BE8F-8E2EEDEB5523}">
      <dgm:prSet/>
      <dgm:spPr/>
      <dgm:t>
        <a:bodyPr/>
        <a:lstStyle/>
        <a:p>
          <a:endParaRPr lang="en-US"/>
        </a:p>
      </dgm:t>
    </dgm:pt>
    <dgm:pt modelId="{E96FCCD2-8D63-4999-9F5E-DA0BE4121221}" type="sibTrans" cxnId="{5E6F4B18-79DA-4E1B-BE8F-8E2EEDEB5523}">
      <dgm:prSet/>
      <dgm:spPr/>
      <dgm:t>
        <a:bodyPr/>
        <a:lstStyle/>
        <a:p>
          <a:endParaRPr lang="en-US"/>
        </a:p>
      </dgm:t>
    </dgm:pt>
    <dgm:pt modelId="{3CF3E567-A1AE-4B89-9B1E-16D7EDBDE078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 Track GPS Position</a:t>
          </a:r>
          <a:endParaRPr lang="en-US"/>
        </a:p>
      </dgm:t>
    </dgm:pt>
    <dgm:pt modelId="{66577C1E-A15A-4CEE-B024-DC1B5879D5FC}" type="parTrans" cxnId="{7871E43F-5DB4-488D-8ED0-D4FBBFCF3BC5}">
      <dgm:prSet/>
      <dgm:spPr/>
      <dgm:t>
        <a:bodyPr/>
        <a:lstStyle/>
        <a:p>
          <a:endParaRPr lang="en-US"/>
        </a:p>
      </dgm:t>
    </dgm:pt>
    <dgm:pt modelId="{009822AC-48C0-4C5E-8601-85047586D023}" type="sibTrans" cxnId="{7871E43F-5DB4-488D-8ED0-D4FBBFCF3BC5}">
      <dgm:prSet/>
      <dgm:spPr/>
      <dgm:t>
        <a:bodyPr/>
        <a:lstStyle/>
        <a:p>
          <a:endParaRPr lang="en-US"/>
        </a:p>
      </dgm:t>
    </dgm:pt>
    <dgm:pt modelId="{0918B28D-62D0-47DD-80F9-F2F4608936FE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 Data Transmission</a:t>
          </a:r>
          <a:endParaRPr lang="en-US"/>
        </a:p>
      </dgm:t>
    </dgm:pt>
    <dgm:pt modelId="{D5F941B4-3145-4420-9CE6-71A5CD5CF2CF}" type="parTrans" cxnId="{25E129D3-ED43-4C06-BDA6-6C745DB2D370}">
      <dgm:prSet/>
      <dgm:spPr/>
      <dgm:t>
        <a:bodyPr/>
        <a:lstStyle/>
        <a:p>
          <a:endParaRPr lang="en-US"/>
        </a:p>
      </dgm:t>
    </dgm:pt>
    <dgm:pt modelId="{8782CB01-3F96-433C-8CE6-BA513B727BE6}" type="sibTrans" cxnId="{25E129D3-ED43-4C06-BDA6-6C745DB2D370}">
      <dgm:prSet/>
      <dgm:spPr/>
      <dgm:t>
        <a:bodyPr/>
        <a:lstStyle/>
        <a:p>
          <a:endParaRPr lang="en-US"/>
        </a:p>
      </dgm:t>
    </dgm:pt>
    <dgm:pt modelId="{5C22D258-3E9A-4525-AE9D-1FCBF4B5904F}">
      <dgm:prSet phldrT="[Text]" phldr="0"/>
      <dgm:spPr/>
      <dgm:t>
        <a:bodyPr/>
        <a:lstStyle/>
        <a:p>
          <a:r>
            <a:rPr lang="en-US">
              <a:latin typeface="Arial Black"/>
            </a:rPr>
            <a:t>Waterproofing</a:t>
          </a:r>
          <a:endParaRPr lang="en-US"/>
        </a:p>
      </dgm:t>
    </dgm:pt>
    <dgm:pt modelId="{6EAA94DA-1563-4AA2-844B-3FAA7689B579}" type="parTrans" cxnId="{D86F0B83-EDB8-4F35-9AE9-C5153F1EFE72}">
      <dgm:prSet/>
      <dgm:spPr/>
      <dgm:t>
        <a:bodyPr/>
        <a:lstStyle/>
        <a:p>
          <a:endParaRPr lang="en-US"/>
        </a:p>
      </dgm:t>
    </dgm:pt>
    <dgm:pt modelId="{549F2BE8-448B-4BB5-92BA-136DB9D289BD}" type="sibTrans" cxnId="{D86F0B83-EDB8-4F35-9AE9-C5153F1EFE72}">
      <dgm:prSet/>
      <dgm:spPr/>
      <dgm:t>
        <a:bodyPr/>
        <a:lstStyle/>
        <a:p>
          <a:endParaRPr lang="en-US"/>
        </a:p>
      </dgm:t>
    </dgm:pt>
    <dgm:pt modelId="{FB4F3C48-2A7F-46B9-9300-47ADF1A12A8E}">
      <dgm:prSet phldrT="[Text]" phldr="0"/>
      <dgm:spPr/>
      <dgm:t>
        <a:bodyPr/>
        <a:lstStyle/>
        <a:p>
          <a:r>
            <a:rPr lang="en-US">
              <a:latin typeface="Arial Black"/>
            </a:rPr>
            <a:t>HoQ</a:t>
          </a:r>
          <a:endParaRPr lang="en-US"/>
        </a:p>
      </dgm:t>
    </dgm:pt>
    <dgm:pt modelId="{B13D3EE8-1610-4763-8EE5-C1D4D14E7C40}" type="parTrans" cxnId="{7ACD3520-12FF-4577-81BB-355403AF498D}">
      <dgm:prSet/>
      <dgm:spPr/>
      <dgm:t>
        <a:bodyPr/>
        <a:lstStyle/>
        <a:p>
          <a:endParaRPr lang="en-US"/>
        </a:p>
      </dgm:t>
    </dgm:pt>
    <dgm:pt modelId="{E74CAF86-4E5A-4288-B257-F0C4D7463A80}" type="sibTrans" cxnId="{7ACD3520-12FF-4577-81BB-355403AF498D}">
      <dgm:prSet/>
      <dgm:spPr/>
      <dgm:t>
        <a:bodyPr/>
        <a:lstStyle/>
        <a:p>
          <a:endParaRPr lang="en-US"/>
        </a:p>
      </dgm:t>
    </dgm:pt>
    <dgm:pt modelId="{A818D724-BC7D-4572-A1A7-9B393A62BDE3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Pressure Resistance</a:t>
          </a:r>
        </a:p>
      </dgm:t>
    </dgm:pt>
    <dgm:pt modelId="{03774454-D761-4B25-8FDA-38D94477E501}" type="parTrans" cxnId="{1EE3BEBB-11DB-4C90-8774-D8C11A17181D}">
      <dgm:prSet/>
      <dgm:spPr/>
      <dgm:t>
        <a:bodyPr/>
        <a:lstStyle/>
        <a:p>
          <a:endParaRPr lang="en-US"/>
        </a:p>
      </dgm:t>
    </dgm:pt>
    <dgm:pt modelId="{222E1CF5-2BCD-4F3B-AFD9-DA34909C5DA6}" type="sibTrans" cxnId="{1EE3BEBB-11DB-4C90-8774-D8C11A17181D}">
      <dgm:prSet/>
      <dgm:spPr/>
      <dgm:t>
        <a:bodyPr/>
        <a:lstStyle/>
        <a:p>
          <a:endParaRPr lang="en-US"/>
        </a:p>
      </dgm:t>
    </dgm:pt>
    <dgm:pt modelId="{2742DBA2-9A53-4564-8C00-27893D503CF1}" type="pres">
      <dgm:prSet presAssocID="{92383A95-9BE9-493D-B2C6-66A28ABDD354}" presName="Name0" presStyleCnt="0">
        <dgm:presLayoutVars>
          <dgm:chMax val="7"/>
          <dgm:chPref val="5"/>
        </dgm:presLayoutVars>
      </dgm:prSet>
      <dgm:spPr/>
    </dgm:pt>
    <dgm:pt modelId="{A06888D0-6664-4167-B24E-79A13B47C663}" type="pres">
      <dgm:prSet presAssocID="{92383A95-9BE9-493D-B2C6-66A28ABDD354}" presName="arrowNode" presStyleLbl="node1" presStyleIdx="0" presStyleCnt="1"/>
      <dgm:spPr>
        <a:solidFill>
          <a:schemeClr val="tx2"/>
        </a:solidFill>
      </dgm:spPr>
    </dgm:pt>
    <dgm:pt modelId="{1EC2B60C-32F7-47C5-83D9-0BE432C88B37}" type="pres">
      <dgm:prSet presAssocID="{4F732327-BEA6-48A3-AF70-C930FAD4E511}" presName="txNode1" presStyleLbl="revTx" presStyleIdx="0" presStyleCnt="6">
        <dgm:presLayoutVars>
          <dgm:bulletEnabled val="1"/>
        </dgm:presLayoutVars>
      </dgm:prSet>
      <dgm:spPr/>
    </dgm:pt>
    <dgm:pt modelId="{EC33CDE4-7E19-4F92-ACD8-FCB6823B123E}" type="pres">
      <dgm:prSet presAssocID="{3CF3E567-A1AE-4B89-9B1E-16D7EDBDE078}" presName="txNode2" presStyleLbl="revTx" presStyleIdx="1" presStyleCnt="6">
        <dgm:presLayoutVars>
          <dgm:bulletEnabled val="1"/>
        </dgm:presLayoutVars>
      </dgm:prSet>
      <dgm:spPr/>
    </dgm:pt>
    <dgm:pt modelId="{4206D590-093B-4750-B78D-C8E485885D88}" type="pres">
      <dgm:prSet presAssocID="{009822AC-48C0-4C5E-8601-85047586D023}" presName="dotNode2" presStyleCnt="0"/>
      <dgm:spPr/>
    </dgm:pt>
    <dgm:pt modelId="{FF8F4513-04CA-408D-B97F-EA1630273438}" type="pres">
      <dgm:prSet presAssocID="{009822AC-48C0-4C5E-8601-85047586D023}" presName="dotRepeatNode" presStyleLbl="fgShp" presStyleIdx="0" presStyleCnt="4"/>
      <dgm:spPr/>
    </dgm:pt>
    <dgm:pt modelId="{822CB3F6-40DE-43AE-90FA-0755BA11ACD8}" type="pres">
      <dgm:prSet presAssocID="{0918B28D-62D0-47DD-80F9-F2F4608936FE}" presName="txNode3" presStyleLbl="revTx" presStyleIdx="2" presStyleCnt="6">
        <dgm:presLayoutVars>
          <dgm:bulletEnabled val="1"/>
        </dgm:presLayoutVars>
      </dgm:prSet>
      <dgm:spPr/>
    </dgm:pt>
    <dgm:pt modelId="{84348411-6BCD-4A26-88C6-FB810679D3E4}" type="pres">
      <dgm:prSet presAssocID="{8782CB01-3F96-433C-8CE6-BA513B727BE6}" presName="dotNode3" presStyleCnt="0"/>
      <dgm:spPr/>
    </dgm:pt>
    <dgm:pt modelId="{44F2477B-DDF3-41E4-AFD1-1FF53E529ABC}" type="pres">
      <dgm:prSet presAssocID="{8782CB01-3F96-433C-8CE6-BA513B727BE6}" presName="dotRepeatNode" presStyleLbl="fgShp" presStyleIdx="1" presStyleCnt="4"/>
      <dgm:spPr/>
    </dgm:pt>
    <dgm:pt modelId="{3E22A865-8FDB-48A2-A58F-33A7B59D3E77}" type="pres">
      <dgm:prSet presAssocID="{5C22D258-3E9A-4525-AE9D-1FCBF4B5904F}" presName="txNode4" presStyleLbl="revTx" presStyleIdx="3" presStyleCnt="6">
        <dgm:presLayoutVars>
          <dgm:bulletEnabled val="1"/>
        </dgm:presLayoutVars>
      </dgm:prSet>
      <dgm:spPr/>
    </dgm:pt>
    <dgm:pt modelId="{7B8C2F04-FD58-46D0-A598-C41EE19E7817}" type="pres">
      <dgm:prSet presAssocID="{549F2BE8-448B-4BB5-92BA-136DB9D289BD}" presName="dotNode4" presStyleCnt="0"/>
      <dgm:spPr/>
    </dgm:pt>
    <dgm:pt modelId="{5C2E5976-B465-442D-AEA9-42554F72C1C2}" type="pres">
      <dgm:prSet presAssocID="{549F2BE8-448B-4BB5-92BA-136DB9D289BD}" presName="dotRepeatNode" presStyleLbl="fgShp" presStyleIdx="2" presStyleCnt="4"/>
      <dgm:spPr/>
    </dgm:pt>
    <dgm:pt modelId="{73B6674E-03C7-4DF9-B2D1-55FB16394328}" type="pres">
      <dgm:prSet presAssocID="{A818D724-BC7D-4572-A1A7-9B393A62BDE3}" presName="txNode5" presStyleLbl="revTx" presStyleIdx="4" presStyleCnt="6">
        <dgm:presLayoutVars>
          <dgm:bulletEnabled val="1"/>
        </dgm:presLayoutVars>
      </dgm:prSet>
      <dgm:spPr/>
    </dgm:pt>
    <dgm:pt modelId="{845CC049-532E-4CBB-A5FC-E275A953F4CA}" type="pres">
      <dgm:prSet presAssocID="{222E1CF5-2BCD-4F3B-AFD9-DA34909C5DA6}" presName="dotNode5" presStyleCnt="0"/>
      <dgm:spPr/>
    </dgm:pt>
    <dgm:pt modelId="{ABC0F80E-9A34-49C4-8CED-D83D819F20CE}" type="pres">
      <dgm:prSet presAssocID="{222E1CF5-2BCD-4F3B-AFD9-DA34909C5DA6}" presName="dotRepeatNode" presStyleLbl="fgShp" presStyleIdx="3" presStyleCnt="4"/>
      <dgm:spPr/>
    </dgm:pt>
    <dgm:pt modelId="{E3629167-76D7-4560-9BD3-296A0F7C3094}" type="pres">
      <dgm:prSet presAssocID="{FB4F3C48-2A7F-46B9-9300-47ADF1A12A8E}" presName="txNode6" presStyleLbl="revTx" presStyleIdx="5" presStyleCnt="6">
        <dgm:presLayoutVars>
          <dgm:bulletEnabled val="1"/>
        </dgm:presLayoutVars>
      </dgm:prSet>
      <dgm:spPr/>
    </dgm:pt>
  </dgm:ptLst>
  <dgm:cxnLst>
    <dgm:cxn modelId="{F498CE00-F091-4242-8936-366E31F5C2DA}" type="presOf" srcId="{4F732327-BEA6-48A3-AF70-C930FAD4E511}" destId="{1EC2B60C-32F7-47C5-83D9-0BE432C88B37}" srcOrd="0" destOrd="0" presId="urn:microsoft.com/office/officeart/2009/3/layout/DescendingProcess"/>
    <dgm:cxn modelId="{3F1FEE00-46D1-4615-B5BB-30E356CC72FC}" type="presOf" srcId="{549F2BE8-448B-4BB5-92BA-136DB9D289BD}" destId="{5C2E5976-B465-442D-AEA9-42554F72C1C2}" srcOrd="0" destOrd="0" presId="urn:microsoft.com/office/officeart/2009/3/layout/DescendingProcess"/>
    <dgm:cxn modelId="{5E6F4B18-79DA-4E1B-BE8F-8E2EEDEB5523}" srcId="{92383A95-9BE9-493D-B2C6-66A28ABDD354}" destId="{4F732327-BEA6-48A3-AF70-C930FAD4E511}" srcOrd="0" destOrd="0" parTransId="{2E287761-99D8-4B09-8C71-7C58D8F53B0A}" sibTransId="{E96FCCD2-8D63-4999-9F5E-DA0BE4121221}"/>
    <dgm:cxn modelId="{7ACD3520-12FF-4577-81BB-355403AF498D}" srcId="{92383A95-9BE9-493D-B2C6-66A28ABDD354}" destId="{FB4F3C48-2A7F-46B9-9300-47ADF1A12A8E}" srcOrd="5" destOrd="0" parTransId="{B13D3EE8-1610-4763-8EE5-C1D4D14E7C40}" sibTransId="{E74CAF86-4E5A-4288-B257-F0C4D7463A80}"/>
    <dgm:cxn modelId="{2DA62B27-16AE-4BBB-B76C-18CBC2796864}" type="presOf" srcId="{222E1CF5-2BCD-4F3B-AFD9-DA34909C5DA6}" destId="{ABC0F80E-9A34-49C4-8CED-D83D819F20CE}" srcOrd="0" destOrd="0" presId="urn:microsoft.com/office/officeart/2009/3/layout/DescendingProcess"/>
    <dgm:cxn modelId="{716DC03E-37B9-454E-B5A2-665BA24C541E}" type="presOf" srcId="{0918B28D-62D0-47DD-80F9-F2F4608936FE}" destId="{822CB3F6-40DE-43AE-90FA-0755BA11ACD8}" srcOrd="0" destOrd="0" presId="urn:microsoft.com/office/officeart/2009/3/layout/DescendingProcess"/>
    <dgm:cxn modelId="{7871E43F-5DB4-488D-8ED0-D4FBBFCF3BC5}" srcId="{92383A95-9BE9-493D-B2C6-66A28ABDD354}" destId="{3CF3E567-A1AE-4B89-9B1E-16D7EDBDE078}" srcOrd="1" destOrd="0" parTransId="{66577C1E-A15A-4CEE-B024-DC1B5879D5FC}" sibTransId="{009822AC-48C0-4C5E-8601-85047586D023}"/>
    <dgm:cxn modelId="{693AD24A-BE64-4737-B9D2-9C6844A6A346}" type="presOf" srcId="{92383A95-9BE9-493D-B2C6-66A28ABDD354}" destId="{2742DBA2-9A53-4564-8C00-27893D503CF1}" srcOrd="0" destOrd="0" presId="urn:microsoft.com/office/officeart/2009/3/layout/DescendingProcess"/>
    <dgm:cxn modelId="{A82E474D-A8A9-4506-91E5-CE22EAD9271D}" type="presOf" srcId="{3CF3E567-A1AE-4B89-9B1E-16D7EDBDE078}" destId="{EC33CDE4-7E19-4F92-ACD8-FCB6823B123E}" srcOrd="0" destOrd="0" presId="urn:microsoft.com/office/officeart/2009/3/layout/DescendingProcess"/>
    <dgm:cxn modelId="{CF93A980-98E6-4403-B105-097F147DFC01}" type="presOf" srcId="{A818D724-BC7D-4572-A1A7-9B393A62BDE3}" destId="{73B6674E-03C7-4DF9-B2D1-55FB16394328}" srcOrd="0" destOrd="0" presId="urn:microsoft.com/office/officeart/2009/3/layout/DescendingProcess"/>
    <dgm:cxn modelId="{D86F0B83-EDB8-4F35-9AE9-C5153F1EFE72}" srcId="{92383A95-9BE9-493D-B2C6-66A28ABDD354}" destId="{5C22D258-3E9A-4525-AE9D-1FCBF4B5904F}" srcOrd="3" destOrd="0" parTransId="{6EAA94DA-1563-4AA2-844B-3FAA7689B579}" sibTransId="{549F2BE8-448B-4BB5-92BA-136DB9D289BD}"/>
    <dgm:cxn modelId="{FAA6C78E-8262-49D1-A71C-EF82F693A9C8}" type="presOf" srcId="{5C22D258-3E9A-4525-AE9D-1FCBF4B5904F}" destId="{3E22A865-8FDB-48A2-A58F-33A7B59D3E77}" srcOrd="0" destOrd="0" presId="urn:microsoft.com/office/officeart/2009/3/layout/DescendingProcess"/>
    <dgm:cxn modelId="{8B7657AC-97DB-48CC-BCDA-426E010BA08C}" type="presOf" srcId="{FB4F3C48-2A7F-46B9-9300-47ADF1A12A8E}" destId="{E3629167-76D7-4560-9BD3-296A0F7C3094}" srcOrd="0" destOrd="0" presId="urn:microsoft.com/office/officeart/2009/3/layout/DescendingProcess"/>
    <dgm:cxn modelId="{D15D9DB8-4539-4984-B44F-ADF15681939A}" type="presOf" srcId="{8782CB01-3F96-433C-8CE6-BA513B727BE6}" destId="{44F2477B-DDF3-41E4-AFD1-1FF53E529ABC}" srcOrd="0" destOrd="0" presId="urn:microsoft.com/office/officeart/2009/3/layout/DescendingProcess"/>
    <dgm:cxn modelId="{1EE3BEBB-11DB-4C90-8774-D8C11A17181D}" srcId="{92383A95-9BE9-493D-B2C6-66A28ABDD354}" destId="{A818D724-BC7D-4572-A1A7-9B393A62BDE3}" srcOrd="4" destOrd="0" parTransId="{03774454-D761-4B25-8FDA-38D94477E501}" sibTransId="{222E1CF5-2BCD-4F3B-AFD9-DA34909C5DA6}"/>
    <dgm:cxn modelId="{25E129D3-ED43-4C06-BDA6-6C745DB2D370}" srcId="{92383A95-9BE9-493D-B2C6-66A28ABDD354}" destId="{0918B28D-62D0-47DD-80F9-F2F4608936FE}" srcOrd="2" destOrd="0" parTransId="{D5F941B4-3145-4420-9CE6-71A5CD5CF2CF}" sibTransId="{8782CB01-3F96-433C-8CE6-BA513B727BE6}"/>
    <dgm:cxn modelId="{FA20F1ED-609C-4282-AFBC-B4C189E04E9A}" type="presOf" srcId="{009822AC-48C0-4C5E-8601-85047586D023}" destId="{FF8F4513-04CA-408D-B97F-EA1630273438}" srcOrd="0" destOrd="0" presId="urn:microsoft.com/office/officeart/2009/3/layout/DescendingProcess"/>
    <dgm:cxn modelId="{CDA46290-B7F2-438C-A08C-6FBD891E2E3F}" type="presParOf" srcId="{2742DBA2-9A53-4564-8C00-27893D503CF1}" destId="{A06888D0-6664-4167-B24E-79A13B47C663}" srcOrd="0" destOrd="0" presId="urn:microsoft.com/office/officeart/2009/3/layout/DescendingProcess"/>
    <dgm:cxn modelId="{D380FE3D-D710-4B25-A7C1-E36D7B0291E3}" type="presParOf" srcId="{2742DBA2-9A53-4564-8C00-27893D503CF1}" destId="{1EC2B60C-32F7-47C5-83D9-0BE432C88B37}" srcOrd="1" destOrd="0" presId="urn:microsoft.com/office/officeart/2009/3/layout/DescendingProcess"/>
    <dgm:cxn modelId="{D608FC47-920E-46AE-AF6A-759726CAE139}" type="presParOf" srcId="{2742DBA2-9A53-4564-8C00-27893D503CF1}" destId="{EC33CDE4-7E19-4F92-ACD8-FCB6823B123E}" srcOrd="2" destOrd="0" presId="urn:microsoft.com/office/officeart/2009/3/layout/DescendingProcess"/>
    <dgm:cxn modelId="{8965A32C-CFC5-46D4-9A5B-91D77928F1E2}" type="presParOf" srcId="{2742DBA2-9A53-4564-8C00-27893D503CF1}" destId="{4206D590-093B-4750-B78D-C8E485885D88}" srcOrd="3" destOrd="0" presId="urn:microsoft.com/office/officeart/2009/3/layout/DescendingProcess"/>
    <dgm:cxn modelId="{EB4F8C6E-F783-4492-878C-83762F3560B9}" type="presParOf" srcId="{4206D590-093B-4750-B78D-C8E485885D88}" destId="{FF8F4513-04CA-408D-B97F-EA1630273438}" srcOrd="0" destOrd="0" presId="urn:microsoft.com/office/officeart/2009/3/layout/DescendingProcess"/>
    <dgm:cxn modelId="{071A0EC6-7DA7-45AF-850E-B3530A43FF72}" type="presParOf" srcId="{2742DBA2-9A53-4564-8C00-27893D503CF1}" destId="{822CB3F6-40DE-43AE-90FA-0755BA11ACD8}" srcOrd="4" destOrd="0" presId="urn:microsoft.com/office/officeart/2009/3/layout/DescendingProcess"/>
    <dgm:cxn modelId="{DFEC2E38-B167-47B8-9130-6D7CDC8C00C5}" type="presParOf" srcId="{2742DBA2-9A53-4564-8C00-27893D503CF1}" destId="{84348411-6BCD-4A26-88C6-FB810679D3E4}" srcOrd="5" destOrd="0" presId="urn:microsoft.com/office/officeart/2009/3/layout/DescendingProcess"/>
    <dgm:cxn modelId="{39C1ED64-61EF-4C5B-8B66-318043160D85}" type="presParOf" srcId="{84348411-6BCD-4A26-88C6-FB810679D3E4}" destId="{44F2477B-DDF3-41E4-AFD1-1FF53E529ABC}" srcOrd="0" destOrd="0" presId="urn:microsoft.com/office/officeart/2009/3/layout/DescendingProcess"/>
    <dgm:cxn modelId="{D94F3907-2087-4E41-91D5-F66416598D93}" type="presParOf" srcId="{2742DBA2-9A53-4564-8C00-27893D503CF1}" destId="{3E22A865-8FDB-48A2-A58F-33A7B59D3E77}" srcOrd="6" destOrd="0" presId="urn:microsoft.com/office/officeart/2009/3/layout/DescendingProcess"/>
    <dgm:cxn modelId="{B913238F-32B8-4027-A3C2-17440308B4C3}" type="presParOf" srcId="{2742DBA2-9A53-4564-8C00-27893D503CF1}" destId="{7B8C2F04-FD58-46D0-A598-C41EE19E7817}" srcOrd="7" destOrd="0" presId="urn:microsoft.com/office/officeart/2009/3/layout/DescendingProcess"/>
    <dgm:cxn modelId="{0EC111ED-A706-46E6-888F-17D2948A27BA}" type="presParOf" srcId="{7B8C2F04-FD58-46D0-A598-C41EE19E7817}" destId="{5C2E5976-B465-442D-AEA9-42554F72C1C2}" srcOrd="0" destOrd="0" presId="urn:microsoft.com/office/officeart/2009/3/layout/DescendingProcess"/>
    <dgm:cxn modelId="{F9BAEE94-62C8-4ACC-B3A4-A49FE8E88891}" type="presParOf" srcId="{2742DBA2-9A53-4564-8C00-27893D503CF1}" destId="{73B6674E-03C7-4DF9-B2D1-55FB16394328}" srcOrd="8" destOrd="0" presId="urn:microsoft.com/office/officeart/2009/3/layout/DescendingProcess"/>
    <dgm:cxn modelId="{8D91B41B-68F2-48F6-882B-8F45ABDA85A6}" type="presParOf" srcId="{2742DBA2-9A53-4564-8C00-27893D503CF1}" destId="{845CC049-532E-4CBB-A5FC-E275A953F4CA}" srcOrd="9" destOrd="0" presId="urn:microsoft.com/office/officeart/2009/3/layout/DescendingProcess"/>
    <dgm:cxn modelId="{12326225-F618-4CAA-9DD7-A481E3B7175D}" type="presParOf" srcId="{845CC049-532E-4CBB-A5FC-E275A953F4CA}" destId="{ABC0F80E-9A34-49C4-8CED-D83D819F20CE}" srcOrd="0" destOrd="0" presId="urn:microsoft.com/office/officeart/2009/3/layout/DescendingProcess"/>
    <dgm:cxn modelId="{37E64B58-65CA-4F48-A542-F7A736359474}" type="presParOf" srcId="{2742DBA2-9A53-4564-8C00-27893D503CF1}" destId="{E3629167-76D7-4560-9BD3-296A0F7C3094}" srcOrd="10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460E8-6230-4592-9FC0-8B88AA0C8216}">
      <dsp:nvSpPr>
        <dsp:cNvPr id="0" name=""/>
        <dsp:cNvSpPr/>
      </dsp:nvSpPr>
      <dsp:spPr>
        <a:xfrm>
          <a:off x="4763452" y="1768920"/>
          <a:ext cx="3740467" cy="593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4367"/>
              </a:lnTo>
              <a:lnTo>
                <a:pt x="3740467" y="404367"/>
              </a:lnTo>
              <a:lnTo>
                <a:pt x="3740467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CA582A-877B-4EA2-9414-F58F39DE7B95}">
      <dsp:nvSpPr>
        <dsp:cNvPr id="0" name=""/>
        <dsp:cNvSpPr/>
      </dsp:nvSpPr>
      <dsp:spPr>
        <a:xfrm>
          <a:off x="4763452" y="1768920"/>
          <a:ext cx="1246822" cy="593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4367"/>
              </a:lnTo>
              <a:lnTo>
                <a:pt x="1246822" y="404367"/>
              </a:lnTo>
              <a:lnTo>
                <a:pt x="1246822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44E9A-508F-4AF5-8E00-717B1EE34FEC}">
      <dsp:nvSpPr>
        <dsp:cNvPr id="0" name=""/>
        <dsp:cNvSpPr/>
      </dsp:nvSpPr>
      <dsp:spPr>
        <a:xfrm>
          <a:off x="3516629" y="1768920"/>
          <a:ext cx="1246822" cy="593374"/>
        </a:xfrm>
        <a:custGeom>
          <a:avLst/>
          <a:gdLst/>
          <a:ahLst/>
          <a:cxnLst/>
          <a:rect l="0" t="0" r="0" b="0"/>
          <a:pathLst>
            <a:path>
              <a:moveTo>
                <a:pt x="1246822" y="0"/>
              </a:moveTo>
              <a:lnTo>
                <a:pt x="1246822" y="404367"/>
              </a:lnTo>
              <a:lnTo>
                <a:pt x="0" y="404367"/>
              </a:lnTo>
              <a:lnTo>
                <a:pt x="0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B11BFB-45FB-4799-A58B-E0980F6019E0}">
      <dsp:nvSpPr>
        <dsp:cNvPr id="0" name=""/>
        <dsp:cNvSpPr/>
      </dsp:nvSpPr>
      <dsp:spPr>
        <a:xfrm>
          <a:off x="1022984" y="1768920"/>
          <a:ext cx="3740467" cy="593374"/>
        </a:xfrm>
        <a:custGeom>
          <a:avLst/>
          <a:gdLst/>
          <a:ahLst/>
          <a:cxnLst/>
          <a:rect l="0" t="0" r="0" b="0"/>
          <a:pathLst>
            <a:path>
              <a:moveTo>
                <a:pt x="3740467" y="0"/>
              </a:moveTo>
              <a:lnTo>
                <a:pt x="3740467" y="404367"/>
              </a:lnTo>
              <a:lnTo>
                <a:pt x="0" y="404367"/>
              </a:lnTo>
              <a:lnTo>
                <a:pt x="0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CF9E44-C72A-439A-BB44-37D4AA7EEC08}">
      <dsp:nvSpPr>
        <dsp:cNvPr id="0" name=""/>
        <dsp:cNvSpPr/>
      </dsp:nvSpPr>
      <dsp:spPr>
        <a:xfrm>
          <a:off x="3743325" y="473358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F3B7A-5EF9-4451-A9B3-4654E414B84B}">
      <dsp:nvSpPr>
        <dsp:cNvPr id="0" name=""/>
        <dsp:cNvSpPr/>
      </dsp:nvSpPr>
      <dsp:spPr>
        <a:xfrm>
          <a:off x="3970020" y="688718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ea typeface="Calibri"/>
              <a:cs typeface="Calibri"/>
            </a:rPr>
            <a:t>Underwater Tracking System</a:t>
          </a:r>
        </a:p>
      </dsp:txBody>
      <dsp:txXfrm>
        <a:off x="4007966" y="726664"/>
        <a:ext cx="1964362" cy="1219669"/>
      </dsp:txXfrm>
    </dsp:sp>
    <dsp:sp modelId="{60FB13C7-9330-4F58-B8EE-F1A85F9F4561}">
      <dsp:nvSpPr>
        <dsp:cNvPr id="0" name=""/>
        <dsp:cNvSpPr/>
      </dsp:nvSpPr>
      <dsp:spPr>
        <a:xfrm>
          <a:off x="2857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41ACE-7159-4DE8-AF7D-8B0D76EF4CB9}">
      <dsp:nvSpPr>
        <dsp:cNvPr id="0" name=""/>
        <dsp:cNvSpPr/>
      </dsp:nvSpPr>
      <dsp:spPr>
        <a:xfrm>
          <a:off x="229552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ea typeface="Calibri"/>
              <a:cs typeface="Calibri"/>
            </a:rPr>
            <a:t>Sensor</a:t>
          </a:r>
        </a:p>
      </dsp:txBody>
      <dsp:txXfrm>
        <a:off x="267498" y="2615600"/>
        <a:ext cx="1964362" cy="1219669"/>
      </dsp:txXfrm>
    </dsp:sp>
    <dsp:sp modelId="{3F6201C8-3F4A-4394-BE73-3E54CD8B5586}">
      <dsp:nvSpPr>
        <dsp:cNvPr id="0" name=""/>
        <dsp:cNvSpPr/>
      </dsp:nvSpPr>
      <dsp:spPr>
        <a:xfrm>
          <a:off x="2496502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8EFA51-B9C9-4D46-82F1-E86BD931F450}">
      <dsp:nvSpPr>
        <dsp:cNvPr id="0" name=""/>
        <dsp:cNvSpPr/>
      </dsp:nvSpPr>
      <dsp:spPr>
        <a:xfrm>
          <a:off x="2723197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ea typeface="Calibri"/>
              <a:cs typeface="Calibri"/>
            </a:rPr>
            <a:t>Power Source</a:t>
          </a:r>
        </a:p>
      </dsp:txBody>
      <dsp:txXfrm>
        <a:off x="2761143" y="2615600"/>
        <a:ext cx="1964362" cy="1219669"/>
      </dsp:txXfrm>
    </dsp:sp>
    <dsp:sp modelId="{7C3AA17A-CC6D-4E1B-8345-090F0AFABD45}">
      <dsp:nvSpPr>
        <dsp:cNvPr id="0" name=""/>
        <dsp:cNvSpPr/>
      </dsp:nvSpPr>
      <dsp:spPr>
        <a:xfrm>
          <a:off x="4990147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2DE17-8540-4AA6-84E8-B68268ED8EE3}">
      <dsp:nvSpPr>
        <dsp:cNvPr id="0" name=""/>
        <dsp:cNvSpPr/>
      </dsp:nvSpPr>
      <dsp:spPr>
        <a:xfrm>
          <a:off x="5216842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ea typeface="Calibri"/>
              <a:cs typeface="Calibri"/>
            </a:rPr>
            <a:t>Structure</a:t>
          </a:r>
        </a:p>
      </dsp:txBody>
      <dsp:txXfrm>
        <a:off x="5254788" y="2615600"/>
        <a:ext cx="1964362" cy="1219669"/>
      </dsp:txXfrm>
    </dsp:sp>
    <dsp:sp modelId="{238D5BDF-31B7-4FDE-8C96-8417092112B4}">
      <dsp:nvSpPr>
        <dsp:cNvPr id="0" name=""/>
        <dsp:cNvSpPr/>
      </dsp:nvSpPr>
      <dsp:spPr>
        <a:xfrm>
          <a:off x="7483792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446F5-141B-403B-A8D6-49D2E778C3CC}">
      <dsp:nvSpPr>
        <dsp:cNvPr id="0" name=""/>
        <dsp:cNvSpPr/>
      </dsp:nvSpPr>
      <dsp:spPr>
        <a:xfrm>
          <a:off x="7710487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ea typeface="Calibri"/>
              <a:cs typeface="Calibri"/>
            </a:rPr>
            <a:t>Data</a:t>
          </a:r>
        </a:p>
      </dsp:txBody>
      <dsp:txXfrm>
        <a:off x="7748433" y="2615600"/>
        <a:ext cx="1964362" cy="12196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CAF227-8C0F-4827-8844-A37B45A9B246}">
      <dsp:nvSpPr>
        <dsp:cNvPr id="0" name=""/>
        <dsp:cNvSpPr/>
      </dsp:nvSpPr>
      <dsp:spPr>
        <a:xfrm>
          <a:off x="0" y="33661"/>
          <a:ext cx="5440325" cy="6475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/>
              <a:ea typeface="Calibri"/>
              <a:cs typeface="Calibri"/>
            </a:rPr>
            <a:t>Dr. Andrew </a:t>
          </a:r>
          <a:r>
            <a:rPr lang="en-US" sz="2700" kern="1200" err="1">
              <a:latin typeface="Calibri"/>
              <a:ea typeface="Calibri"/>
              <a:cs typeface="Calibri"/>
            </a:rPr>
            <a:t>Rassweiler</a:t>
          </a:r>
          <a:r>
            <a:rPr lang="en-US" sz="2700" kern="1200">
              <a:latin typeface="Calibri"/>
              <a:ea typeface="Calibri"/>
              <a:cs typeface="Calibri"/>
            </a:rPr>
            <a:t> </a:t>
          </a:r>
        </a:p>
      </dsp:txBody>
      <dsp:txXfrm>
        <a:off x="31613" y="65274"/>
        <a:ext cx="5377099" cy="584369"/>
      </dsp:txXfrm>
    </dsp:sp>
    <dsp:sp modelId="{6DDD19FB-3D0E-462C-A67C-0A337D912FBE}">
      <dsp:nvSpPr>
        <dsp:cNvPr id="0" name=""/>
        <dsp:cNvSpPr/>
      </dsp:nvSpPr>
      <dsp:spPr>
        <a:xfrm>
          <a:off x="0" y="681256"/>
          <a:ext cx="5440325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730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>
              <a:latin typeface="Calibri"/>
              <a:ea typeface="Calibri"/>
              <a:cs typeface="Calibri"/>
            </a:rPr>
            <a:t>Investor, Decision Maker, Receiver</a:t>
          </a:r>
        </a:p>
      </dsp:txBody>
      <dsp:txXfrm>
        <a:off x="0" y="681256"/>
        <a:ext cx="5440325" cy="447120"/>
      </dsp:txXfrm>
    </dsp:sp>
    <dsp:sp modelId="{73A66108-13FA-40F9-98B5-452C5F57E22F}">
      <dsp:nvSpPr>
        <dsp:cNvPr id="0" name=""/>
        <dsp:cNvSpPr/>
      </dsp:nvSpPr>
      <dsp:spPr>
        <a:xfrm>
          <a:off x="0" y="1128376"/>
          <a:ext cx="5440325" cy="6475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err="1">
              <a:latin typeface="Calibri"/>
              <a:ea typeface="Calibri"/>
              <a:cs typeface="Calibri"/>
            </a:rPr>
            <a:t>Rassweiler</a:t>
          </a:r>
          <a:r>
            <a:rPr lang="en-US" sz="2700" kern="1200">
              <a:latin typeface="Calibri"/>
              <a:ea typeface="Calibri"/>
              <a:cs typeface="Calibri"/>
            </a:rPr>
            <a:t> Laboratory </a:t>
          </a:r>
        </a:p>
      </dsp:txBody>
      <dsp:txXfrm>
        <a:off x="31613" y="1159989"/>
        <a:ext cx="5377099" cy="584369"/>
      </dsp:txXfrm>
    </dsp:sp>
    <dsp:sp modelId="{F770B43E-9736-425F-A3DD-C903284F36A7}">
      <dsp:nvSpPr>
        <dsp:cNvPr id="0" name=""/>
        <dsp:cNvSpPr/>
      </dsp:nvSpPr>
      <dsp:spPr>
        <a:xfrm>
          <a:off x="0" y="1775971"/>
          <a:ext cx="5440325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730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>
              <a:latin typeface="Calibri"/>
              <a:ea typeface="Calibri"/>
              <a:cs typeface="Calibri"/>
            </a:rPr>
            <a:t>Operator </a:t>
          </a:r>
        </a:p>
      </dsp:txBody>
      <dsp:txXfrm>
        <a:off x="0" y="1775971"/>
        <a:ext cx="5440325" cy="447120"/>
      </dsp:txXfrm>
    </dsp:sp>
    <dsp:sp modelId="{8CDB42F7-6103-4EB6-B6B3-E4E4890CA15C}">
      <dsp:nvSpPr>
        <dsp:cNvPr id="0" name=""/>
        <dsp:cNvSpPr/>
      </dsp:nvSpPr>
      <dsp:spPr>
        <a:xfrm>
          <a:off x="0" y="2223091"/>
          <a:ext cx="5440325" cy="6475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/>
              <a:ea typeface="Calibri"/>
              <a:cs typeface="Calibri"/>
            </a:rPr>
            <a:t>Dr. Shayne McConomy</a:t>
          </a:r>
        </a:p>
      </dsp:txBody>
      <dsp:txXfrm>
        <a:off x="31613" y="2254704"/>
        <a:ext cx="5377099" cy="584369"/>
      </dsp:txXfrm>
    </dsp:sp>
    <dsp:sp modelId="{55B79CE2-99FB-46A0-B2CA-51C4A2DA2271}">
      <dsp:nvSpPr>
        <dsp:cNvPr id="0" name=""/>
        <dsp:cNvSpPr/>
      </dsp:nvSpPr>
      <dsp:spPr>
        <a:xfrm>
          <a:off x="0" y="2870686"/>
          <a:ext cx="5440325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730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>
              <a:latin typeface="Calibri"/>
              <a:ea typeface="Calibri"/>
              <a:cs typeface="Calibri"/>
            </a:rPr>
            <a:t>Manager </a:t>
          </a:r>
        </a:p>
      </dsp:txBody>
      <dsp:txXfrm>
        <a:off x="0" y="2870686"/>
        <a:ext cx="5440325" cy="447120"/>
      </dsp:txXfrm>
    </dsp:sp>
    <dsp:sp modelId="{808682E5-172C-46B9-99D4-7ABF32F1E40B}">
      <dsp:nvSpPr>
        <dsp:cNvPr id="0" name=""/>
        <dsp:cNvSpPr/>
      </dsp:nvSpPr>
      <dsp:spPr>
        <a:xfrm>
          <a:off x="0" y="3317805"/>
          <a:ext cx="5440325" cy="6475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/>
              <a:ea typeface="Calibri"/>
              <a:cs typeface="Calibri"/>
            </a:rPr>
            <a:t>Dr. Jonathan Clark</a:t>
          </a:r>
        </a:p>
      </dsp:txBody>
      <dsp:txXfrm>
        <a:off x="31613" y="3349418"/>
        <a:ext cx="5377099" cy="584369"/>
      </dsp:txXfrm>
    </dsp:sp>
    <dsp:sp modelId="{F633758B-B70D-45E3-8ED7-E06942469E5A}">
      <dsp:nvSpPr>
        <dsp:cNvPr id="0" name=""/>
        <dsp:cNvSpPr/>
      </dsp:nvSpPr>
      <dsp:spPr>
        <a:xfrm>
          <a:off x="0" y="3965401"/>
          <a:ext cx="5440325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73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>
              <a:latin typeface="Calibri"/>
              <a:ea typeface="Calibri"/>
              <a:cs typeface="Calibri"/>
            </a:rPr>
            <a:t>Expert</a:t>
          </a:r>
        </a:p>
      </dsp:txBody>
      <dsp:txXfrm>
        <a:off x="0" y="3965401"/>
        <a:ext cx="5440325" cy="447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6888D0-6664-4167-B24E-79A13B47C663}">
      <dsp:nvSpPr>
        <dsp:cNvPr id="0" name=""/>
        <dsp:cNvSpPr/>
      </dsp:nvSpPr>
      <dsp:spPr>
        <a:xfrm rot="4396374">
          <a:off x="1397313" y="1078272"/>
          <a:ext cx="4677714" cy="3262122"/>
        </a:xfrm>
        <a:prstGeom prst="swooshArrow">
          <a:avLst>
            <a:gd name="adj1" fmla="val 16310"/>
            <a:gd name="adj2" fmla="val 3137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F4513-04CA-408D-B97F-EA1630273438}">
      <dsp:nvSpPr>
        <dsp:cNvPr id="0" name=""/>
        <dsp:cNvSpPr/>
      </dsp:nvSpPr>
      <dsp:spPr>
        <a:xfrm>
          <a:off x="2991645" y="1400183"/>
          <a:ext cx="118126" cy="11812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F2477B-DDF3-41E4-AFD1-1FF53E529ABC}">
      <dsp:nvSpPr>
        <dsp:cNvPr id="0" name=""/>
        <dsp:cNvSpPr/>
      </dsp:nvSpPr>
      <dsp:spPr>
        <a:xfrm>
          <a:off x="3658629" y="1912247"/>
          <a:ext cx="118126" cy="11812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2E5976-B465-442D-AEA9-42554F72C1C2}">
      <dsp:nvSpPr>
        <dsp:cNvPr id="0" name=""/>
        <dsp:cNvSpPr/>
      </dsp:nvSpPr>
      <dsp:spPr>
        <a:xfrm>
          <a:off x="4258259" y="2511552"/>
          <a:ext cx="118126" cy="11812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C2B60C-32F7-47C5-83D9-0BE432C88B37}">
      <dsp:nvSpPr>
        <dsp:cNvPr id="0" name=""/>
        <dsp:cNvSpPr/>
      </dsp:nvSpPr>
      <dsp:spPr>
        <a:xfrm>
          <a:off x="1083733" y="0"/>
          <a:ext cx="2205397" cy="86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b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Track Diver Global Position</a:t>
          </a:r>
          <a:endParaRPr lang="en-US" sz="2000" kern="1200"/>
        </a:p>
      </dsp:txBody>
      <dsp:txXfrm>
        <a:off x="1083733" y="0"/>
        <a:ext cx="2205397" cy="866986"/>
      </dsp:txXfrm>
    </dsp:sp>
    <dsp:sp modelId="{EC33CDE4-7E19-4F92-ACD8-FCB6823B123E}">
      <dsp:nvSpPr>
        <dsp:cNvPr id="0" name=""/>
        <dsp:cNvSpPr/>
      </dsp:nvSpPr>
      <dsp:spPr>
        <a:xfrm>
          <a:off x="3765973" y="1025753"/>
          <a:ext cx="3278293" cy="86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 Track GPS Position</a:t>
          </a:r>
          <a:endParaRPr lang="en-US" sz="2000" kern="1200"/>
        </a:p>
      </dsp:txBody>
      <dsp:txXfrm>
        <a:off x="3765973" y="1025753"/>
        <a:ext cx="3278293" cy="866986"/>
      </dsp:txXfrm>
    </dsp:sp>
    <dsp:sp modelId="{822CB3F6-40DE-43AE-90FA-0755BA11ACD8}">
      <dsp:nvSpPr>
        <dsp:cNvPr id="0" name=""/>
        <dsp:cNvSpPr/>
      </dsp:nvSpPr>
      <dsp:spPr>
        <a:xfrm>
          <a:off x="1083733" y="1537817"/>
          <a:ext cx="2205397" cy="86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 Data Transmission</a:t>
          </a:r>
          <a:endParaRPr lang="en-US" sz="2000" kern="1200"/>
        </a:p>
      </dsp:txBody>
      <dsp:txXfrm>
        <a:off x="1083733" y="1537817"/>
        <a:ext cx="2205397" cy="866986"/>
      </dsp:txXfrm>
    </dsp:sp>
    <dsp:sp modelId="{ABC0F80E-9A34-49C4-8CED-D83D819F20CE}">
      <dsp:nvSpPr>
        <dsp:cNvPr id="0" name=""/>
        <dsp:cNvSpPr/>
      </dsp:nvSpPr>
      <dsp:spPr>
        <a:xfrm>
          <a:off x="4692186" y="3171003"/>
          <a:ext cx="118126" cy="11812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22A865-8FDB-48A2-A58F-33A7B59D3E77}">
      <dsp:nvSpPr>
        <dsp:cNvPr id="0" name=""/>
        <dsp:cNvSpPr/>
      </dsp:nvSpPr>
      <dsp:spPr>
        <a:xfrm>
          <a:off x="4838869" y="2137122"/>
          <a:ext cx="2205397" cy="86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Waterproofing</a:t>
          </a:r>
          <a:endParaRPr lang="en-US" sz="2000" kern="1200"/>
        </a:p>
      </dsp:txBody>
      <dsp:txXfrm>
        <a:off x="4838869" y="2137122"/>
        <a:ext cx="2205397" cy="866986"/>
      </dsp:txXfrm>
    </dsp:sp>
    <dsp:sp modelId="{73B6674E-03C7-4DF9-B2D1-55FB16394328}">
      <dsp:nvSpPr>
        <dsp:cNvPr id="0" name=""/>
        <dsp:cNvSpPr/>
      </dsp:nvSpPr>
      <dsp:spPr>
        <a:xfrm>
          <a:off x="1083733" y="2796574"/>
          <a:ext cx="3278293" cy="86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Pressure Resistance</a:t>
          </a:r>
        </a:p>
      </dsp:txBody>
      <dsp:txXfrm>
        <a:off x="1083733" y="2796574"/>
        <a:ext cx="3278293" cy="866986"/>
      </dsp:txXfrm>
    </dsp:sp>
    <dsp:sp modelId="{E3629167-76D7-4560-9BD3-296A0F7C3094}">
      <dsp:nvSpPr>
        <dsp:cNvPr id="0" name=""/>
        <dsp:cNvSpPr/>
      </dsp:nvSpPr>
      <dsp:spPr>
        <a:xfrm>
          <a:off x="4064000" y="4551680"/>
          <a:ext cx="2980266" cy="86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HoQ</a:t>
          </a:r>
          <a:endParaRPr lang="en-US" sz="2000" kern="1200"/>
        </a:p>
      </dsp:txBody>
      <dsp:txXfrm>
        <a:off x="4064000" y="4551680"/>
        <a:ext cx="2980266" cy="8669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22.3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3139 6821 16383 0 0,'-4'0'0'0'0,"-6"0"0"0"0,-4 0 0 0 0,-4 0 0 0 0,-4 0 0 0 0,-1 0 0 0 0,-1 0 0 0 0,-1 0 0 0 0,5 4 0 0 0,1 1 0 0 0,0 0 0 0 0,3 3 0 0 0,0 1 0 0 0,4 2 0 0 0,-2-1 0 0 0,-1-2 0 0 0,2 2 0 0 0,2 3 0 0 0,4 4 0 0 0,3 2 0 0 0,-2 2 0 0 0,0 2 0 0 0,-3-3 0 0 0,0-2 0 0 0,-2-2 0 0 0,0-2 0 0 0,3 2 0 0 0,2-6 0 0 0,2-9 0 0 0,2-8 0 0 0,1-3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44.3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3394 10715 16383 0 0,'0'2'0'0'0,"2"1"0"0"0,3 2 0 0 0,1 2 0 0 0,-1-2 0 0 0,-4-2 0 0 0,-3-1 0 0 0,-4-2 0 0 0,-3 0 0 0 0,0 2 0 0 0,-1 0 0 0 0,0 3 0 0 0,1 1 0 0 0,0 3 0 0 0,-3 0 0 0 0,2 0 0 0 0,-1 0 0 0 0,2 2 0 0 0,0 1 0 0 0,0-3 0 0 0,1 1 0 0 0,2 0 0 0 0,2-4 0 0 0,2-5 0 0 0,3-7 0 0 0,4-4 0 0 0,1-3 0 0 0,1-3 0 0 0,2-4 0 0 0,2 2 0 0 0,-2 0 0 0 0,-2-1 0 0 0,-2 0 0 0 0,0 4 0 0 0,0 6 0 0 0,0 4 0 0 0,0 7 0 0 0,1 5 0 0 0,-1 5 0 0 0,2 4 0 0 0,1 0 0 0 0,1-2 0 0 0,0 0 0 0 0,-3 0 0 0 0,1-4 0 0 0,-1-4 0 0 0,-2-6 0 0 0,-2-6 0 0 0,0-5 0 0 0,-1-3 0 0 0,-1 3 0 0 0,-1 6 0 0 0,1 5 0 0 0,0 5 0 0 0,0 4 0 0 0,-1 2 0 0 0,1 2 0 0 0,0 0 0 0 0,-2-1 0 0 0,-3-4 0 0 0,0 0 0 0 0,-2-2 0 0 0,0 0 0 0 0,0 0 0 0 0,-2-2 0 0 0,2 0 0 0 0,1 3 0 0 0,-1-1 0 0 0,2 1 0 0 0,-1-1 0 0 0,1 1 0 0 0,0 2 0 0 0,1-2 0 0 0,-1 1 0 0 0,-1-1 0 0 0,1 0 0 0 0,1 2 0 0 0,-1-2 0 0 0,0 1 0 0 0,2-1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46.33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1937 11287 16383 0 0,'0'0'0'0'0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48.2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2521 11329 16383 0 0,'0'3'0'0'0,"0"2"0"0"0,0 2 0 0 0,0 3 0 0 0,2-1 0 0 0,1 1 0 0 0,-1 0 0 0 0,1 3 0 0 0,-2 1 0 0 0,0 1 0 0 0,0-1 0 0 0,-1 0 0 0 0,0-1 0 0 0,0 1 0 0 0,-3-4 0 0 0,1 0 0 0 0,-3 0 0 0 0,0 0 0 0 0,-2 1 0 0 0,1 0 0 0 0,-1-1 0 0 0,-1-1 0 0 0,1 1 0 0 0,-1-2 0 0 0,1 1 0 0 0,-1-3 0 0 0,2 1 0 0 0,-1 1 0 0 0,-1 2 0 0 0,1 0 0 0 0,-1 0 0 0 0,2-1 0 0 0,1 1 0 0 0,1 0 0 0 0,0 1 0 0 0,-2 1 0 0 0,-1-2 0 0 0,-1 0 0 0 0,0-3 0 0 0,1 1 0 0 0,1 0 0 0 0,3 2 0 0 0,1 0 0 0 0,1 2 0 0 0,0 0 0 0 0,1 0 0 0 0,3-2 0 0 0,2-2 0 0 0,3-3 0 0 0,2-2 0 0 0,0-2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51.02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2805 11611 16383 0 0,'0'-2'0'0'0,"2"-1"0"0"0,3 0 0 0 0,0-1 0 0 0,0-2 0 0 0,-1-3 0 0 0,0 1 0 0 0,3 1 0 0 0,1 3 0 0 0,2 1 0 0 0,1 1 0 0 0,1 2 0 0 0,1-1 0 0 0,0 2 0 0 0,-1-1 0 0 0,1 0 0 0 0,0 1 0 0 0,0-1 0 0 0,-1 0 0 0 0,1 0 0 0 0,-1 0 0 0 0,1 0 0 0 0,-1 0 0 0 0,0 0 0 0 0,-1 0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55.28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3423 11075 16383 0 0,'-3'0'0'0'0,"-2"3"0"0"0,-2-1 0 0 0,-1 3 0 0 0,0 0 0 0 0,-2-1 0 0 0,-1 0 0 0 0,0-2 0 0 0,-1-1 0 0 0,2-1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3:08.9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3186 11202 16383 0 0,'0'3'0'0'0,"2"-1"0"0"0,1 3 0 0 0,1 0 0 0 0,1 2 0 0 0,2-2 0 0 0,1 0 0 0 0,1-1 0 0 0,0 0 0 0 0,0 0 0 0 0,-1 1 0 0 0,-1 0 0 0 0,2-1 0 0 0,1-1 0 0 0,0-2 0 0 0,2 0 0 0 0,0 0 0 0 0,-2 1 0 0 0,-4 3 0 0 0,-6 0 0 0 0,-3 2 0 0 0,-2-1 0 0 0,-2 1 0 0 0,0 0 0 0 0,-2-3 0 0 0,0 0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3:10.9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2359 12324 16383 0 0,'-2'0'0'0'0,"-3"0"0"0"0,-2 0 0 0 0,-3 0 0 0 0,-1 0 0 0 0,-2 0 0 0 0,1 0 0 0 0,-1 0 0 0 0,0 0 0 0 0,0 0 0 0 0,0 0 0 0 0,0 0 0 0 0,1 0 0 0 0,-1 0 0 0 0,1 0 0 0 0,-5 0 0 0 0,-1 0 0 0 0,0 0 0 0 0,1 0 0 0 0,2 0 0 0 0,0 0 0 0 0,4 0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3:41.8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2351 14038 16383 0 0,'0'2'0'0'0,"-2"1"0"0"0,-1 1 0 0 0,0 4 0 0 0,1 1 0 0 0,1 1 0 0 0,0 2 0 0 0,0 1 0 0 0,1-5 0 0 0,0-5 0 0 0,2-3 0 0 0,1-4 0 0 0,2-5 0 0 0,0-4 0 0 0,-1-1 0 0 0,0-1 0 0 0,0 1 0 0 0,0 0 0 0 0,-1 0 0 0 0,-1 7 0 0 0,0 7 0 0 0,-2 5 0 0 0,1 7 0 0 0,-1 2 0 0 0,0 2 0 0 0,-1 0 0 0 0,1-1 0 0 0,0 0 0 0 0,0-1 0 0 0,0-1 0 0 0,2-2 0 0 0,1-2 0 0 0,-1 1 0 0 0,1 0 0 0 0,-2 1 0 0 0,0 0 0 0 0,0-3 0 0 0,-1-6 0 0 0,0-5 0 0 0,0-4 0 0 0,0-3 0 0 0,0-2 0 0 0,-1-1 0 0 0,4 2 0 0 0,1 2 0 0 0,2 1 0 0 0,1 2 0 0 0,1 2 0 0 0,0-1 0 0 0,1 1 0 0 0,0 1 0 0 0,2 1 0 0 0,0 1 0 0 0,1 0 0 0 0,0 1 0 0 0,0 0 0 0 0,1 0 0 0 0,0 0 0 0 0,-1 1 0 0 0,1-1 0 0 0,-1 0 0 0 0,1 0 0 0 0,-1 0 0 0 0,1 0 0 0 0,-1 0 0 0 0,1 0 0 0 0,-1 0 0 0 0,1 0 0 0 0,-1 0 0 0 0,0 0 0 0 0,-1 0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3:46.9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2974 14136 16383 0 0,'0'-3'0'0'0,"2"1"0"0"0,3-1 0 0 0,3 1 0 0 0,1 0 0 0 0,3 1 0 0 0,0 1 0 0 0,1 0 0 0 0,0 0 0 0 0,0 0 0 0 0,0 0 0 0 0,-1 0 0 0 0,1 0 0 0 0,0 0 0 0 0,-1 0 0 0 0,-1 0 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3:49.1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3367 14234 16383 0 0,'0'-3'0'0'0,"-2"1"0"0"0,-3-1 0 0 0,-1-1 0 0 0,0-1 0 0 0,-1 0 0 0 0,2-3 0 0 0,1-1 0 0 0,0 0 0 0 0,0 2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22.3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2775 6842 16383 0 0,'0'4'0'0'0,"0"5"0"0"0,0 6 0 0 0,0 7 0 0 0,0 9 0 0 0,0 7 0 0 0,0 4 0 0 0,0 4 0 0 0,0-2 0 0 0,0-1 0 0 0,0-3 0 0 0,0-5 0 0 0,0 0 0 0 0,0-3 0 0 0,0-9 0 0 0,4-18 0 0 0,1-14 0 0 0,4-12 0 0 0,4-16 0 0 0,1-8 0 0 0,1-10 0 0 0,2-3 0 0 0,-2 1 0 0 0,-3 5 0 0 0,1 4 0 0 0,-3 6 0 0 0,-3 14 0 0 0,-2 16 0 0 0,-2 14 0 0 0,-2 11 0 0 0,-1 7 0 0 0,0 4 0 0 0,-1 2 0 0 0,1 0 0 0 0,-1 1 0 0 0,1-1 0 0 0,0-1 0 0 0,0-1 0 0 0,0 0 0 0 0,0 0 0 0 0,0-1 0 0 0,0 1 0 0 0,0-1 0 0 0,0 1 0 0 0,0-1 0 0 0,0 0 0 0 0,-4-3 0 0 0,-2-2 0 0 0,-3-4 0 0 0,-4 1 0 0 0,-4-4 0 0 0,-4-3 0 0 0,-1-2 0 0 0,2 1 0 0 0,2-1 0 0 0,2 3 0 0 0,1 0 0 0 0,-1-1 0 0 0,-2 1 0 0 0,-2 0 0 0 0,3 1 0 0 0,-1 1 0 0 0,8-3 0 0 0,5 1 0 0 0,8 0 0 0 0,2 2 0 0 0,6-1 0 0 0,4-2 0 0 0,4-3 0 0 0,2-1 0 0 0,2-2 0 0 0,1-2 0 0 0,1 0 0 0 0,-1 0 0 0 0,0-1 0 0 0,1 1 0 0 0,-2 0 0 0 0,-7-5 0 0 0,-11 0 0 0 0,-10 0 0 0 0,-9 1 0 0 0,-5 1 0 0 0,-4 1 0 0 0,-2 1 0 0 0,0 1 0 0 0,3 0 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3:53.2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2577 13611 16383 0 0,'-2'0'0'0'0,"-3"0"0"0"0,-1-2 0 0 0,-1 0 0 0 0,-1-1 0 0 0,-2 1 0 0 0,-2 0 0 0 0,0 1 0 0 0,0 1 0 0 0,-1-1 0 0 0,0 1 0 0 0,1 1 0 0 0,-1-1 0 0 0,0 0 0 0 0,1 0 0 0 0,1 2 0 0 0,2 1 0 0 0,1 2 0 0 0,1 0 0 0 0,-2-1 0 0 0,2 1 0 0 0,0 0 0 0 0,-2-1 0 0 0,1 1 0 0 0,2-3 0 0 0,2-3 0 0 0,4-2 0 0 0,2-3 0 0 0,0-2 0 0 0,3 1 0 0 0,-1-2 0 0 0,2 2 0 0 0,0-1 0 0 0,1 1 0 0 0,-1 0 0 0 0,-1-1 0 0 0,-2-1 0 0 0,-1-2 0 0 0,-1 0 0 0 0,-1-1 0 0 0,0-1 0 0 0,0 1 0 0 0,0-1 0 0 0,0 0 0 0 0,-1 1 0 0 0,1-1 0 0 0,0 0 0 0 0,0 1 0 0 0,0-1 0 0 0,0 1 0 0 0,0 0 0 0 0,0-1 0 0 0,0 3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3:55.4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2148 13673 16383 0 0,'3'0'0'0'0,"1"0"0"0"0,6 0 0 0 0,3 0 0 0 0,1 2 0 0 0,2 3 0 0 0,6 1 0 0 0,0-1 0 0 0,1-2 0 0 0,3 0 0 0 0,1 0 0 0 0,1 3 0 0 0,-1 0 0 0 0,-2-2 0 0 0,-4 2 0 0 0,-3-1 0 0 0,-3-1 0 0 0,-1-1 0 0 0,-2-2 0 0 0,-4 0 0 0 0,-6 0 0 0 0,-5-2 0 0 0,-5 1 0 0 0,-3 0 0 0 0,-1 0 0 0 0,-1 0 0 0 0,-1 0 0 0 0,1-1 0 0 0,-1 1 0 0 0,1 0 0 0 0,0 0 0 0 0,1 0 0 0 0,-1 0 0 0 0,1 0 0 0 0,-1 0 0 0 0,1 0 0 0 0,-1 0 0 0 0,1 0 0 0 0,0 0 0 0 0,-1 0 0 0 0,3 3 0 0 0,0-1 0 0 0,3 3 0 0 0,1 2 0 0 0,3 2 0 0 0,1 4 0 0 0,2 2 0 0 0,0 0 0 0 0,0 0 0 0 0,0-1 0 0 0,3-2 0 0 0,2-6 0 0 0,1-5 0 0 0,-1-6 0 0 0,-1-4 0 0 0,-2-2 0 0 0,0-2 0 0 0,-2 0 0 0 0,-2-1 0 0 0,0 1 0 0 0,-1 0 0 0 0,-2 0 0 0 0,1-2 0 0 0,0-1 0 0 0,1 1 0 0 0,1 0 0 0 0,1 1 0 0 0,1 1 0 0 0,0 0 0 0 0,0 1 0 0 0,0-1 0 0 0,-2 3 0 0 0,-1 2 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3:59.9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2318 13247 16383 0 0,'2'0'0'0'0,"3"0"0"0"0,2 0 0 0 0,1-2 0 0 0,-2-3 0 0 0,-1-1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28.2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31214 19330 16383 0 0,'-4'0'0'0'0,"-1"4"0"0"0,-4 2 0 0 0,0 3 0 0 0,1 4 0 0 0,2 1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28.2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31168 19394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30.0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31189 19394 16383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30.0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31189 19394 16383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07T22:02:30.0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31189 19394 16383 0 0,'4'0'0'0'0,"1"0"0"0"0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7T22:02:34.84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7T22:02:37.63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663 140 24575,'0'1'0,"0"0"0,0 0 0,1 0 0,-1 0 0,1 0 0,-1 0 0,1 0 0,-1 0 0,1 0 0,0 0 0,-1-1 0,1 1 0,0 0 0,-1 0 0,1-1 0,0 1 0,0 0 0,0-1 0,0 1 0,0-1 0,0 1 0,0-1 0,0 0 0,0 1 0,0-1 0,0 0 0,1 0 0,33 6 0,-34-6 0,328 6 0,-193-9 0,146 3 0,-578-15 0,148 4 0,-152-19 0,75 5 0,-29-17 0,235 38 0,-13-3 0,-160-27 0,369 40 0,352 61 0,2 0 0,-516-66 0,12 2 0,-1-1 0,0-2 0,37-3 0,-70 3 0,-1 0 0,1 0 0,-1 0 0,1-1 0,0 0 0,0-1 0,-12-4 0,-52-20 0,12 0-1365,33 15-5461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60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/>
              <a:t>Vertical lines from top down.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and top of title. (0.5 inch)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Center of Slide (0 inch y-direction for the entire slide)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Center of Design Content (0 inch  y-direction considering the title, footer, and negative space)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Bottom of Design Content (0.25 in gap to the footer. 0.75 to the bottom of the screen)</a:t>
            </a:r>
          </a:p>
          <a:p>
            <a:endParaRPr lang="en-US"/>
          </a:p>
          <a:p>
            <a:r>
              <a:rPr lang="en-US" b="1" u="sng"/>
              <a:t>Horizontal lines from left to right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(0.5 inch)</a:t>
            </a:r>
          </a:p>
          <a:p>
            <a:pPr marL="241653" indent="-241653" defTabSz="966612">
              <a:buFont typeface="+mj-lt"/>
              <a:buAutoNum type="arabicPeriod"/>
              <a:defRPr/>
            </a:pPr>
            <a:r>
              <a:rPr lang="en-US"/>
              <a:t>Center of design content. </a:t>
            </a:r>
          </a:p>
          <a:p>
            <a:pPr marL="241653" marR="0" lvl="0" indent="-241653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Center of slide (0 inch y-direction for the entire slide)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(0.125 inch all around)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79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33231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1F3E4ED-9242-4520-3FAB-3F0A09D964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2/20/2025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201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6DB7F08A-683F-4548-DEB7-13D0CC92F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BC81332-B1A6-E98F-2EE9-286E4CE4C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126E29B6-CEC9-A79C-9FA9-22EB02A9A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2F027-D0A6-A720-F95E-9777340D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7D090-2395-49F0-C0DB-EB67384DE2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8F93A-AB46-BE72-89C3-002440F4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93818-218C-D858-3DE4-CC8E5696A49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EF9850F2-11EB-A8D6-4FBD-903F208B07C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28685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06DB14B-466B-1B3B-B0CB-B7E1BA9F1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8621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0B71AFA-6ABE-842B-EAC7-ED430A4121DB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65311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C6BC192-3831-9A2C-00F7-46F7AE215F9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E5FDE59-4CAE-E818-F742-9003A041CB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247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3" name="Presenter Name">
            <a:extLst>
              <a:ext uri="{FF2B5EF4-FFF2-40B4-BE49-F238E27FC236}">
                <a16:creationId xmlns:a16="http://schemas.microsoft.com/office/drawing/2014/main" id="{B3453D58-0E5D-6C4F-2D78-F79CFCC584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08637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6421-1EA8-6FFD-002C-A5441771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104B2-10DD-0FC3-0CF1-C1713E658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7120C-4E88-293A-8A60-AA3189CBF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4EC4C-6098-E881-FEF9-C299CA86EA8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D74B378-47AE-CFC8-8B44-53A7881E583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BB5845A-176F-5A94-AFFF-224186297A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283C25A-7D38-08EE-1E14-F6F76D0179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0F5B50D-030C-7D18-22BA-B59B2C7810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5181CB-C5DC-8E38-2191-5300E34576B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7F86C99-C74D-6162-C710-F1A01BEF8C52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Presenter Name">
            <a:extLst>
              <a:ext uri="{FF2B5EF4-FFF2-40B4-BE49-F238E27FC236}">
                <a16:creationId xmlns:a16="http://schemas.microsoft.com/office/drawing/2014/main" id="{6AC6CE87-C1B3-FB0A-FD78-7561158A79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951141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8C49-32DC-5879-59F0-4DEF5B41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F93B1-289C-E068-ABEB-863D85EAD3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E4546-57A2-6E4C-A948-BAE8837E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6CF1B-184A-324C-E66B-F6B84E7B6FB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4AA98D2-2688-D1EC-0CE1-5912A82F398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5FDCD63-4E27-15F6-0826-E87354E360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DAF59BE3-EA02-D835-8707-C632E5A920D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7BE9F59-4002-5D7A-0158-C01D1418A2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2ACEBA3-FEF5-ACC1-D6DE-A0A0D0001D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1ADDEB6-9750-F3B4-884E-7A0BB08E74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8D45BABD-E61B-41CB-CBE9-D546C14E84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E2CD579-185A-CAA3-F204-43A998752FF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F89AAD82-B333-07D9-DECD-6AE2DB68C6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207865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92BC3-FBF4-E67F-2BF0-DF278B5C4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946B1F-8A17-8E63-6179-01C2E19417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B1E64-8B51-FF6D-38FF-350AF93A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A321E-4DD1-A817-2A13-E9925E883EB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F86F61D-E8A0-BB00-8FCB-E6E30186349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5C21A3-F892-A25F-0476-2E4FFEFB97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DCAC73E-EF4E-82A0-84F0-8B077075C20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6BFCEA7-57A3-2503-0401-B5B12A017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B089559-D497-A317-587B-8E262C4ED5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B05148A-2FDA-1888-BAF6-51D82E8670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A230BAB8-5838-01FE-C5CB-1EAF5FB6BE7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DDE9A1A-59D0-0550-F151-CB263FDFA69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07FC7C4-AC88-60CB-92D8-AAFD710C4B01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9F9B7D0-384F-4E75-26FB-BF389502D0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6" name="Presenter Name">
            <a:extLst>
              <a:ext uri="{FF2B5EF4-FFF2-40B4-BE49-F238E27FC236}">
                <a16:creationId xmlns:a16="http://schemas.microsoft.com/office/drawing/2014/main" id="{583B2C2C-BBD3-F432-14A6-BE7EBBB8D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08248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7397-DE64-4E43-A56C-D64244A5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D01E1-EEBA-40BC-75F1-37E764FD1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13A2A-6B0A-5A25-43E7-06CD41D93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6375B-9DA4-7017-D6EE-4A720C8DFE1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347988A-698F-A9E8-4244-034838A381C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D14CA49-F62A-FCF1-DDC0-2CD42EE606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7B0D1CB-0A64-8865-7BD5-678071D7A2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A1ECCDC-B7C6-0810-125F-49481ECA85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ED42A04-D810-4EEF-C7DE-9BD61F16B49E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B161B1-5629-CF78-CD1F-40567FFC9CF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8CDFDD4-9E0F-F5B1-209A-BAA52CA789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3DF5CC5-279E-42C6-F0CC-571EA29D2AD7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F118CC-9352-D41E-0B89-403F4C033B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A1773BB0-E6FA-18D3-1081-326BB84557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E5A66AD-8A4D-1731-9307-4EEB1B5EB1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B7C76B50-C986-F1A3-9F71-AB471803C0F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FB816436-5804-24C4-535F-8CDEE493AB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4242660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3E7A66D-F3D9-F006-70C1-9C50D4150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43900" y="457199"/>
            <a:ext cx="1866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8C5B693B-CD2B-5288-63E4-957E635264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2F60192E-0CFF-82FE-0161-2F2C9D713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resenter Name">
            <a:extLst>
              <a:ext uri="{FF2B5EF4-FFF2-40B4-BE49-F238E27FC236}">
                <a16:creationId xmlns:a16="http://schemas.microsoft.com/office/drawing/2014/main" id="{E068B445-62F7-020E-8E78-00A0DD533C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853631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5CDEA02-D13D-C661-8E6E-5342A22A84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resenter Name">
            <a:extLst>
              <a:ext uri="{FF2B5EF4-FFF2-40B4-BE49-F238E27FC236}">
                <a16:creationId xmlns:a16="http://schemas.microsoft.com/office/drawing/2014/main" id="{E068B445-62F7-020E-8E78-00A0DD533C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75E6D3E0-F71B-3837-0297-195FEBFDBE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CC7D0EC4-1087-0CD0-8822-EF3E561C11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964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199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8A5F1819-D085-21B6-9BC0-0DB17F7206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CDF65D12-631C-5C4B-92EB-7048969F87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2/20/2025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24228"/>
            <a:ext cx="3264836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4BA6152E-DDF6-270F-5492-DC7220824F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6A065E9D-A3BA-91A5-269B-D00958B605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8005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A52A38BB-FE7F-5291-11BD-85A67C6A9E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3C1D5D38-41E9-0FE7-DEE3-FA13001958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2/20/2025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083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C75DB425-F972-2636-F254-F6FC079B85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A9F02577-6ADB-DBD1-737F-8655073AD3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7B1042A-30F9-364B-C4C1-B73D2E920D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73A6-7A3B-6817-600B-BFD1F746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46185B-F458-F883-CEAE-D3B30EA63D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E143AA-E211-AE2E-FE9D-349C4FA8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87165-0EF6-5412-882C-6002FE354F0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3CA4D45C-3BBB-A6CD-DDA8-DBEB08BCD5E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28685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ECD905F-DB4B-F08A-F1BC-7D9C121218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8621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91706FE4-EAA5-3651-6238-5CEE9B007C7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65311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B5F8399D-2B27-9345-794E-1D88AB9E45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113A1ED-0321-41C9-3DB4-110BD238A0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247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1" name="Presenter Name">
            <a:extLst>
              <a:ext uri="{FF2B5EF4-FFF2-40B4-BE49-F238E27FC236}">
                <a16:creationId xmlns:a16="http://schemas.microsoft.com/office/drawing/2014/main" id="{4AA88379-774B-C151-97E4-B6B4F35584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1387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AC0A3F1-612A-1662-FB25-1EBDE9EAC4B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3645AB5-ED04-671E-9C58-94C3A6E19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F47366C0-FF12-02ED-CDDF-1864C79489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F43231-199F-E82D-1BC3-CF0E517A0D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F4A7307-CB86-DCD3-050A-EF75E5DD9B17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56DDB3C-A9F0-4482-D567-BB478117C59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2F90AB03-0D17-3B5C-FDAF-3E3B5AADFD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27795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2/20/2025</a:t>
            </a:fld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80EA6197-7F88-6090-0CE9-8D5F1750C9A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DD320CB-4E61-26F5-7C40-006CC2C223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721EEC15-534E-9D30-6F28-073EF0210F6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D743DFD-4E31-D796-9861-99FD8BC3AE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040C45D-E712-0B01-9620-03B7A6A8C2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4107A6A-A59D-97D2-E016-0E5E67DFC5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C30D97D7-0D65-BEE9-FFD0-C9317271D6D9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52EED177-EEAF-108D-8884-DE882B4CF2E5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2184680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E8453E8-CBBC-762A-0B1F-273BC7BD6CB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C024A8E-E65C-91F9-B044-F874BA4702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B36441-D4DC-8305-5396-D1BE296A71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E6DF15-BD4D-E29B-8E7C-4EB6DBC08B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E172D5F-59AE-F32F-D1CB-4EFD0175FC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EEAB187-123E-4293-F85A-1BCBFBFF65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81BC737-4937-A161-DB48-F436A98167FC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76AEED3-3414-3E73-C9D8-F1854608125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9D47603-B850-C180-4CD1-4181324CE1B5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7AC8A39-B642-D28D-3029-0323C84E27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C96C96E3-B0CD-13A2-B5A7-1E1EEA4B26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572483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2/20/2025</a:t>
            </a:fld>
            <a:endParaRPr lang="en-US"/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1D8E1B2E-BCD4-1B5E-7A1F-A240A27FA69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B0427A11-E489-76C8-B850-8CD804014C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C79CF78-D566-F134-E97D-D3F4FC3AB5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79E56571-FFA9-714A-2BDF-EEB36AF8E6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4BABA88D-1C6B-89EE-C4CE-C1958434862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F2C1A70A-C4EA-7EFE-D2A3-4959BFA718A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CBF839EA-4F79-2FD7-FEF0-789E8998DA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A95B723B-807E-C065-0F81-3D1C0EC941A6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C79114B-5EAE-5757-C733-ACB50F13D1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19589FF4-B37C-F56C-464A-13E3B952E9D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30E0E8A6-846A-3170-EC7E-5087CFC734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BAD7F5E1-9EE1-E679-472C-9418E5102A8A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4" name="Presenter Name">
            <a:extLst>
              <a:ext uri="{FF2B5EF4-FFF2-40B4-BE49-F238E27FC236}">
                <a16:creationId xmlns:a16="http://schemas.microsoft.com/office/drawing/2014/main" id="{AF30E33B-930D-CF3D-D3C0-74F77A6F8F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24446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7A0BBAE9-3577-F76B-80FB-7C744085F2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485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3400" y="457199"/>
            <a:ext cx="80391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E307BD0-0BCB-382D-C0ED-58F7444EED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7E343F05-C89D-FDBA-51C8-F4F6A383D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2F60192E-0CFF-82FE-0161-2F2C9D713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15347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48005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80059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B5FE9C6D-076C-ADCC-E2DB-A378AD22D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BD6FF55C-ABDB-FD2C-B8E9-9631A6BBDA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2/20/2025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4228"/>
            <a:ext cx="32766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1C128E9A-0D87-EF17-F682-D0E81B571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CF44F5B7-81BB-2647-A79F-4394E91B2B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5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199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23892DF6-05AB-95C4-5C78-3BE7F8FE4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97536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2/20/2025</a:t>
            </a:fld>
            <a:endParaRPr lang="en-US"/>
          </a:p>
        </p:txBody>
      </p:sp>
      <p:sp>
        <p:nvSpPr>
          <p:cNvPr id="38" name="Diagonal Stripe 37">
            <a:extLst>
              <a:ext uri="{FF2B5EF4-FFF2-40B4-BE49-F238E27FC236}">
                <a16:creationId xmlns:a16="http://schemas.microsoft.com/office/drawing/2014/main" id="{4DA844FE-9E55-E58F-361E-0D7558177D0A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Diagonal Stripe 38">
            <a:extLst>
              <a:ext uri="{FF2B5EF4-FFF2-40B4-BE49-F238E27FC236}">
                <a16:creationId xmlns:a16="http://schemas.microsoft.com/office/drawing/2014/main" id="{E8832DFE-FD0E-6233-DBF7-5E2FDF471095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80" r:id="rId13"/>
    <p:sldLayoutId id="2147483688" r:id="rId14"/>
    <p:sldLayoutId id="2147483686" r:id="rId15"/>
    <p:sldLayoutId id="2147483689" r:id="rId16"/>
    <p:sldLayoutId id="2147483687" r:id="rId17"/>
    <p:sldLayoutId id="2147483658" r:id="rId18"/>
    <p:sldLayoutId id="2147483659" r:id="rId19"/>
    <p:sldLayoutId id="2147483691" r:id="rId20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964" y="1825625"/>
            <a:ext cx="9741836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2/20/2025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78" r:id="rId18"/>
    <p:sldLayoutId id="2147483679" r:id="rId19"/>
    <p:sldLayoutId id="2147483690" r:id="rId20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.xml"/><Relationship Id="rId18" Type="http://schemas.openxmlformats.org/officeDocument/2006/relationships/image" Target="../media/image59.png"/><Relationship Id="rId26" Type="http://schemas.openxmlformats.org/officeDocument/2006/relationships/image" Target="../media/image63.png"/><Relationship Id="rId39" Type="http://schemas.openxmlformats.org/officeDocument/2006/relationships/customXml" Target="../ink/ink20.xml"/><Relationship Id="rId21" Type="http://schemas.openxmlformats.org/officeDocument/2006/relationships/customXml" Target="../ink/ink11.xml"/><Relationship Id="rId34" Type="http://schemas.openxmlformats.org/officeDocument/2006/relationships/image" Target="../media/image67.png"/><Relationship Id="rId42" Type="http://schemas.openxmlformats.org/officeDocument/2006/relationships/image" Target="../media/image71.png"/><Relationship Id="rId7" Type="http://schemas.openxmlformats.org/officeDocument/2006/relationships/customXml" Target="../ink/ink3.xml"/><Relationship Id="rId2" Type="http://schemas.openxmlformats.org/officeDocument/2006/relationships/image" Target="../media/image52.png"/><Relationship Id="rId16" Type="http://schemas.openxmlformats.org/officeDocument/2006/relationships/image" Target="../media/image58.png"/><Relationship Id="rId20" Type="http://schemas.openxmlformats.org/officeDocument/2006/relationships/image" Target="../media/image60.png"/><Relationship Id="rId29" Type="http://schemas.openxmlformats.org/officeDocument/2006/relationships/customXml" Target="../ink/ink15.xml"/><Relationship Id="rId41" Type="http://schemas.openxmlformats.org/officeDocument/2006/relationships/customXml" Target="../ink/ink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customXml" Target="../ink/ink5.xml"/><Relationship Id="rId24" Type="http://schemas.openxmlformats.org/officeDocument/2006/relationships/image" Target="../media/image62.png"/><Relationship Id="rId32" Type="http://schemas.openxmlformats.org/officeDocument/2006/relationships/image" Target="../media/image66.png"/><Relationship Id="rId37" Type="http://schemas.openxmlformats.org/officeDocument/2006/relationships/customXml" Target="../ink/ink19.xml"/><Relationship Id="rId40" Type="http://schemas.openxmlformats.org/officeDocument/2006/relationships/image" Target="../media/image70.png"/><Relationship Id="rId5" Type="http://schemas.openxmlformats.org/officeDocument/2006/relationships/customXml" Target="../ink/ink2.xml"/><Relationship Id="rId15" Type="http://schemas.openxmlformats.org/officeDocument/2006/relationships/customXml" Target="../ink/ink8.xml"/><Relationship Id="rId23" Type="http://schemas.openxmlformats.org/officeDocument/2006/relationships/customXml" Target="../ink/ink12.xml"/><Relationship Id="rId28" Type="http://schemas.openxmlformats.org/officeDocument/2006/relationships/image" Target="../media/image64.png"/><Relationship Id="rId36" Type="http://schemas.openxmlformats.org/officeDocument/2006/relationships/image" Target="../media/image68.png"/><Relationship Id="rId10" Type="http://schemas.openxmlformats.org/officeDocument/2006/relationships/image" Target="../media/image56.png"/><Relationship Id="rId19" Type="http://schemas.openxmlformats.org/officeDocument/2006/relationships/customXml" Target="../ink/ink10.xml"/><Relationship Id="rId31" Type="http://schemas.openxmlformats.org/officeDocument/2006/relationships/customXml" Target="../ink/ink16.xml"/><Relationship Id="rId44" Type="http://schemas.openxmlformats.org/officeDocument/2006/relationships/image" Target="../media/image72.png"/><Relationship Id="rId4" Type="http://schemas.openxmlformats.org/officeDocument/2006/relationships/image" Target="../media/image53.png"/><Relationship Id="rId9" Type="http://schemas.openxmlformats.org/officeDocument/2006/relationships/customXml" Target="../ink/ink4.xml"/><Relationship Id="rId14" Type="http://schemas.openxmlformats.org/officeDocument/2006/relationships/image" Target="../media/image57.png"/><Relationship Id="rId22" Type="http://schemas.openxmlformats.org/officeDocument/2006/relationships/image" Target="../media/image61.png"/><Relationship Id="rId27" Type="http://schemas.openxmlformats.org/officeDocument/2006/relationships/customXml" Target="../ink/ink14.xml"/><Relationship Id="rId30" Type="http://schemas.openxmlformats.org/officeDocument/2006/relationships/image" Target="../media/image65.png"/><Relationship Id="rId35" Type="http://schemas.openxmlformats.org/officeDocument/2006/relationships/customXml" Target="../ink/ink18.xml"/><Relationship Id="rId43" Type="http://schemas.openxmlformats.org/officeDocument/2006/relationships/customXml" Target="../ink/ink22.xml"/><Relationship Id="rId8" Type="http://schemas.openxmlformats.org/officeDocument/2006/relationships/image" Target="../media/image55.png"/><Relationship Id="rId3" Type="http://schemas.openxmlformats.org/officeDocument/2006/relationships/customXml" Target="../ink/ink1.xml"/><Relationship Id="rId12" Type="http://schemas.openxmlformats.org/officeDocument/2006/relationships/customXml" Target="../ink/ink6.xml"/><Relationship Id="rId17" Type="http://schemas.openxmlformats.org/officeDocument/2006/relationships/customXml" Target="../ink/ink9.xml"/><Relationship Id="rId25" Type="http://schemas.openxmlformats.org/officeDocument/2006/relationships/customXml" Target="../ink/ink13.xml"/><Relationship Id="rId33" Type="http://schemas.openxmlformats.org/officeDocument/2006/relationships/customXml" Target="../ink/ink17.xml"/><Relationship Id="rId38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ine-electronics-shop.com/garmin-gpsmap-78-handheld-navigator-010-00864-00/" TargetMode="External"/><Relationship Id="rId7" Type="http://schemas.openxmlformats.org/officeDocument/2006/relationships/hyperlink" Target="https://www.amazon.com/SAEKODIVE-Aluminum-Tension-Locking-System/dp/B0CQ8FSPSV" TargetMode="External"/><Relationship Id="rId2" Type="http://schemas.openxmlformats.org/officeDocument/2006/relationships/hyperlink" Target="https://www.vectornav.com/resources/detail/what-is-an-inertial-measurement-unit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bluerobotics.com/store/watertight-enclosures/watertight-boxes/watertight-box/" TargetMode="External"/><Relationship Id="rId5" Type="http://schemas.openxmlformats.org/officeDocument/2006/relationships/hyperlink" Target="https://www.sparkfun.com/products/16832" TargetMode="External"/><Relationship Id="rId4" Type="http://schemas.openxmlformats.org/officeDocument/2006/relationships/hyperlink" Target="https://bluerobotics.com/store/sensors-cameras/sensors/bar02-sensor-r1-rp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96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svg"/><Relationship Id="rId7" Type="http://schemas.openxmlformats.org/officeDocument/2006/relationships/image" Target="../media/image106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5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Relationship Id="rId9" Type="http://schemas.openxmlformats.org/officeDocument/2006/relationships/image" Target="../media/image10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jpeg"/><Relationship Id="rId2" Type="http://schemas.openxmlformats.org/officeDocument/2006/relationships/image" Target="../media/image13.pn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2.svg"/><Relationship Id="rId7" Type="http://schemas.openxmlformats.org/officeDocument/2006/relationships/image" Target="../media/image22.svg"/><Relationship Id="rId12" Type="http://schemas.openxmlformats.org/officeDocument/2006/relationships/image" Target="../media/image2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34.svg"/><Relationship Id="rId10" Type="http://schemas.openxmlformats.org/officeDocument/2006/relationships/image" Target="../media/image25.png"/><Relationship Id="rId4" Type="http://schemas.openxmlformats.org/officeDocument/2006/relationships/image" Target="../media/image33.png"/><Relationship Id="rId9" Type="http://schemas.openxmlformats.org/officeDocument/2006/relationships/image" Target="../media/image20.sv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D9F13-FE08-6B8B-B8D8-696CDE71FA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DR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16401-369D-4CD0-1A41-6514E04E21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Arial Black"/>
              </a:rPr>
              <a:t>Team 520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28051-0C2B-C002-268F-F362867D23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79" y="4076081"/>
            <a:ext cx="7298967" cy="600139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>
                <a:latin typeface="Calibri"/>
                <a:ea typeface="Calibri"/>
                <a:cs typeface="Times New Roman"/>
              </a:rPr>
              <a:t>John Baumann, Natalie Boggess, Cody Carlson, </a:t>
            </a:r>
            <a:endParaRPr lang="en-US"/>
          </a:p>
          <a:p>
            <a:r>
              <a:rPr lang="en-US">
                <a:latin typeface="Calibri"/>
                <a:ea typeface="Calibri"/>
                <a:cs typeface="Times New Roman"/>
              </a:rPr>
              <a:t>Megan </a:t>
            </a:r>
            <a:r>
              <a:rPr lang="en-US" err="1">
                <a:latin typeface="Calibri"/>
                <a:ea typeface="Calibri"/>
                <a:cs typeface="Times New Roman"/>
              </a:rPr>
              <a:t>Jadush</a:t>
            </a:r>
            <a:r>
              <a:rPr lang="en-US">
                <a:latin typeface="Calibri"/>
                <a:ea typeface="Calibri"/>
                <a:cs typeface="Times New Roman"/>
              </a:rPr>
              <a:t>, Malik Jean-Baptiste, Anders Snell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53C65-5820-51A6-C955-D678A051C8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Arial"/>
              </a:rPr>
              <a:t>02/20/2025</a:t>
            </a:r>
            <a:endParaRPr lang="en-US"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0323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C4EA3-9FAD-DEC4-7E59-2ACFF97B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D7C3F0-255A-D11D-035E-9D13EF8DC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Key Goals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22FE9E-52C5-3EA3-7090-E6AC4B401F7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John Baumann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A2C935-5A26-3F96-AAB1-27D8AD5E588C}"/>
              </a:ext>
            </a:extLst>
          </p:cNvPr>
          <p:cNvSpPr/>
          <p:nvPr/>
        </p:nvSpPr>
        <p:spPr>
          <a:xfrm>
            <a:off x="533400" y="1602896"/>
            <a:ext cx="8172450" cy="9144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system will be able to reliably work at a depth underwater up to 10 meters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BED98C-4769-A899-8D62-53D247957614}"/>
              </a:ext>
            </a:extLst>
          </p:cNvPr>
          <p:cNvSpPr/>
          <p:nvPr/>
        </p:nvSpPr>
        <p:spPr>
          <a:xfrm>
            <a:off x="533400" y="2729721"/>
            <a:ext cx="8172450" cy="9144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Pinpoint diver's position within 6 m. diameter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65A3B5-5A0C-3922-C7E7-02EC6141A398}"/>
              </a:ext>
            </a:extLst>
          </p:cNvPr>
          <p:cNvSpPr/>
          <p:nvPr/>
        </p:nvSpPr>
        <p:spPr>
          <a:xfrm>
            <a:off x="533400" y="3842169"/>
            <a:ext cx="8172450" cy="9144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system will be portable, capable of launching from the shore, and require minimal setup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41FFF6-2403-24EB-E6E2-78318AF5C20F}"/>
              </a:ext>
            </a:extLst>
          </p:cNvPr>
          <p:cNvSpPr/>
          <p:nvPr/>
        </p:nvSpPr>
        <p:spPr>
          <a:xfrm>
            <a:off x="533399" y="4972588"/>
            <a:ext cx="8172450" cy="9144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system's power should last at least 90 minutes at a time</a:t>
            </a:r>
          </a:p>
        </p:txBody>
      </p:sp>
    </p:spTree>
    <p:extLst>
      <p:ext uri="{BB962C8B-B14F-4D97-AF65-F5344CB8AC3E}">
        <p14:creationId xmlns:p14="http://schemas.microsoft.com/office/powerpoint/2010/main" val="4066594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F69B4-3EFC-C4F4-1602-091BC6155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19675-4660-922C-4F39-052C64ED7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376EC8-F5F1-DF03-8AB2-AE5118E41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Functional Decomposition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6E0C55-2A0C-C43E-41E3-30B4EFF394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John Baumann</a:t>
            </a:r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CDA547F-5718-FB7E-B465-0A76CD18F8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593144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1399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red tool box on a black surface&#10;&#10;Description automatically generated">
            <a:extLst>
              <a:ext uri="{FF2B5EF4-FFF2-40B4-BE49-F238E27FC236}">
                <a16:creationId xmlns:a16="http://schemas.microsoft.com/office/drawing/2014/main" id="{74B570EC-1DEC-20BC-9C6B-156BC84C73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65857" y="2085962"/>
            <a:ext cx="2908847" cy="3882326"/>
          </a:xfrm>
          <a:ln>
            <a:solidFill>
              <a:schemeClr val="tx1"/>
            </a:solidFill>
          </a:ln>
        </p:spPr>
      </p:pic>
      <p:pic>
        <p:nvPicPr>
          <p:cNvPr id="2" name="Content Placeholder 1" descr="A plastic container with a lid open&#10;&#10;Description automatically generated">
            <a:extLst>
              <a:ext uri="{FF2B5EF4-FFF2-40B4-BE49-F238E27FC236}">
                <a16:creationId xmlns:a16="http://schemas.microsoft.com/office/drawing/2014/main" id="{7A289839-EB00-D623-5AF1-22C968D87D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724683" y="2577673"/>
            <a:ext cx="3909249" cy="2905071"/>
          </a:xfrm>
          <a:ln w="6350">
            <a:solidFill>
              <a:schemeClr val="tx1"/>
            </a:solidFill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FE2B3C-4C04-F624-83DF-EEF825129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0DBA3-8D3D-C14B-28D5-78CB0A065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AAC1B05-6B98-459C-8026-32787198C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 Changes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8F75428-B6DA-E4BD-A5F1-B322E5D786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Cody Carlson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622C04-109C-AFF3-AD16-CA3903D44125}"/>
              </a:ext>
            </a:extLst>
          </p:cNvPr>
          <p:cNvSpPr txBox="1"/>
          <p:nvPr/>
        </p:nvSpPr>
        <p:spPr>
          <a:xfrm>
            <a:off x="3943015" y="1483867"/>
            <a:ext cx="31509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Calibri"/>
                <a:cs typeface="Calibri"/>
              </a:rPr>
              <a:t>Above Surface System</a:t>
            </a:r>
            <a:endParaRPr lang="en-US" sz="240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F406BED-4AC8-D6C6-30E0-32433124876F}"/>
              </a:ext>
            </a:extLst>
          </p:cNvPr>
          <p:cNvSpPr/>
          <p:nvPr/>
        </p:nvSpPr>
        <p:spPr>
          <a:xfrm>
            <a:off x="4853806" y="3782639"/>
            <a:ext cx="978407" cy="484631"/>
          </a:xfrm>
          <a:prstGeom prst="rightArrow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72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7A309-4C77-9C57-0591-A13529127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CE20C4B-5113-F442-AB23-4CB0E59B9275}"/>
              </a:ext>
            </a:extLst>
          </p:cNvPr>
          <p:cNvCxnSpPr>
            <a:cxnSpLocks/>
          </p:cNvCxnSpPr>
          <p:nvPr/>
        </p:nvCxnSpPr>
        <p:spPr>
          <a:xfrm flipV="1">
            <a:off x="9261056" y="5598589"/>
            <a:ext cx="188432" cy="4528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CF6B5D-F0DA-C2C8-97CD-9784935EA06A}"/>
              </a:ext>
            </a:extLst>
          </p:cNvPr>
          <p:cNvCxnSpPr>
            <a:cxnSpLocks/>
          </p:cNvCxnSpPr>
          <p:nvPr/>
        </p:nvCxnSpPr>
        <p:spPr>
          <a:xfrm>
            <a:off x="9471263" y="5618132"/>
            <a:ext cx="271013" cy="220693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8C3803-F0A4-0321-0452-F70BE9E9684C}"/>
              </a:ext>
            </a:extLst>
          </p:cNvPr>
          <p:cNvCxnSpPr/>
          <p:nvPr/>
        </p:nvCxnSpPr>
        <p:spPr>
          <a:xfrm flipV="1">
            <a:off x="9492830" y="5310458"/>
            <a:ext cx="224287" cy="228599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37FAB98-4C50-BC37-690F-428209BB188A}"/>
              </a:ext>
            </a:extLst>
          </p:cNvPr>
          <p:cNvCxnSpPr/>
          <p:nvPr/>
        </p:nvCxnSpPr>
        <p:spPr>
          <a:xfrm flipV="1">
            <a:off x="9645590" y="5572232"/>
            <a:ext cx="103998" cy="7078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E992C6F-1ADE-FB57-2D1C-57F3DAFD90DC}"/>
              </a:ext>
            </a:extLst>
          </p:cNvPr>
          <p:cNvSpPr/>
          <p:nvPr/>
        </p:nvSpPr>
        <p:spPr>
          <a:xfrm rot="3120000">
            <a:off x="7471929" y="3226133"/>
            <a:ext cx="798786" cy="75104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7DBFF-0CE1-7F4D-E551-67FB42545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35F3D9-8106-8B59-EF28-9BB0BAF9DB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Cody Carlson</a:t>
            </a: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E375484-8082-9082-8D3B-6DA281DCFB24}"/>
              </a:ext>
            </a:extLst>
          </p:cNvPr>
          <p:cNvSpPr/>
          <p:nvPr/>
        </p:nvSpPr>
        <p:spPr>
          <a:xfrm>
            <a:off x="4136622" y="1486642"/>
            <a:ext cx="2753382" cy="1418698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Global Positioning System (GPS)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F527D6-D4D1-0138-4E6E-5CDE6FC17F03}"/>
              </a:ext>
            </a:extLst>
          </p:cNvPr>
          <p:cNvSpPr/>
          <p:nvPr/>
        </p:nvSpPr>
        <p:spPr>
          <a:xfrm>
            <a:off x="4311857" y="3172534"/>
            <a:ext cx="2402912" cy="290185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>
                <a:solidFill>
                  <a:schemeClr val="bg1"/>
                </a:solidFill>
                <a:ea typeface="Calibri"/>
                <a:cs typeface="Times New Roman"/>
              </a:rPr>
              <a:t>Positioning data from satellites used to correct cumulative positional errors (drift) of the system</a:t>
            </a:r>
          </a:p>
        </p:txBody>
      </p:sp>
      <p:pic>
        <p:nvPicPr>
          <p:cNvPr id="13" name="Picture 12" descr="A garmin gps navigator on a grey surface&#10;&#10;AI-generated content may be incorrect.">
            <a:extLst>
              <a:ext uri="{FF2B5EF4-FFF2-40B4-BE49-F238E27FC236}">
                <a16:creationId xmlns:a16="http://schemas.microsoft.com/office/drawing/2014/main" id="{9FAFB8C8-B3FC-3B02-41C5-0FF22FB9C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2456" y="2150320"/>
            <a:ext cx="4286865" cy="32151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26DEBC-207A-A35C-D20E-CD975CB267A4}"/>
              </a:ext>
            </a:extLst>
          </p:cNvPr>
          <p:cNvSpPr/>
          <p:nvPr/>
        </p:nvSpPr>
        <p:spPr>
          <a:xfrm>
            <a:off x="7407641" y="1486642"/>
            <a:ext cx="2753382" cy="1418698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Compass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D19C1A79-68F9-AE1D-D958-43F3C0D21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23" y="378565"/>
            <a:ext cx="9753600" cy="960276"/>
          </a:xfrm>
        </p:spPr>
        <p:txBody>
          <a:bodyPr/>
          <a:lstStyle/>
          <a:p>
            <a:r>
              <a:rPr lang="en-US">
                <a:latin typeface="Arial Black"/>
                <a:cs typeface="Times New Roman"/>
              </a:rPr>
              <a:t>Technology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76500EE-2266-8E7F-C9CE-CBD48649E7F9}"/>
              </a:ext>
            </a:extLst>
          </p:cNvPr>
          <p:cNvCxnSpPr>
            <a:cxnSpLocks/>
          </p:cNvCxnSpPr>
          <p:nvPr/>
        </p:nvCxnSpPr>
        <p:spPr>
          <a:xfrm flipH="1" flipV="1">
            <a:off x="8101517" y="3920837"/>
            <a:ext cx="1408716" cy="1580822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Graphic 21" descr="Compass with solid fill">
            <a:extLst>
              <a:ext uri="{FF2B5EF4-FFF2-40B4-BE49-F238E27FC236}">
                <a16:creationId xmlns:a16="http://schemas.microsoft.com/office/drawing/2014/main" id="{6BBA9E73-A929-2BE6-AD79-69D4C88CD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757682">
            <a:off x="7624875" y="3315251"/>
            <a:ext cx="492894" cy="49289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F5956E-6B09-7684-2029-C2FAFC0C7F67}"/>
              </a:ext>
            </a:extLst>
          </p:cNvPr>
          <p:cNvSpPr/>
          <p:nvPr/>
        </p:nvSpPr>
        <p:spPr>
          <a:xfrm>
            <a:off x="9356324" y="5464945"/>
            <a:ext cx="337353" cy="25967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41F5B7-ADEB-FB48-475D-F3FF0A672B6F}"/>
              </a:ext>
            </a:extLst>
          </p:cNvPr>
          <p:cNvSpPr/>
          <p:nvPr/>
        </p:nvSpPr>
        <p:spPr>
          <a:xfrm>
            <a:off x="9748927" y="5450097"/>
            <a:ext cx="235070" cy="2027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5E8A6A0-C029-6D3D-38F9-2D267826E287}"/>
              </a:ext>
            </a:extLst>
          </p:cNvPr>
          <p:cNvCxnSpPr>
            <a:cxnSpLocks/>
          </p:cNvCxnSpPr>
          <p:nvPr/>
        </p:nvCxnSpPr>
        <p:spPr>
          <a:xfrm flipV="1">
            <a:off x="8998297" y="5602342"/>
            <a:ext cx="259751" cy="165936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931B1E6-67A3-0469-A9C4-CC7097CBF5A4}"/>
              </a:ext>
            </a:extLst>
          </p:cNvPr>
          <p:cNvCxnSpPr>
            <a:cxnSpLocks/>
          </p:cNvCxnSpPr>
          <p:nvPr/>
        </p:nvCxnSpPr>
        <p:spPr>
          <a:xfrm>
            <a:off x="9017066" y="5392910"/>
            <a:ext cx="271013" cy="220693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rapezoid 20">
            <a:extLst>
              <a:ext uri="{FF2B5EF4-FFF2-40B4-BE49-F238E27FC236}">
                <a16:creationId xmlns:a16="http://schemas.microsoft.com/office/drawing/2014/main" id="{FAB11FDB-3A2B-BF4F-725C-CCE236CE3C80}"/>
              </a:ext>
            </a:extLst>
          </p:cNvPr>
          <p:cNvSpPr/>
          <p:nvPr/>
        </p:nvSpPr>
        <p:spPr>
          <a:xfrm rot="7680000">
            <a:off x="8897392" y="5267466"/>
            <a:ext cx="175215" cy="207757"/>
          </a:xfrm>
          <a:prstGeom prst="trapezoi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D0DDCF2B-744C-4760-8156-2B3A4F630523}"/>
              </a:ext>
            </a:extLst>
          </p:cNvPr>
          <p:cNvSpPr/>
          <p:nvPr/>
        </p:nvSpPr>
        <p:spPr>
          <a:xfrm rot="3540000">
            <a:off x="8897392" y="5678125"/>
            <a:ext cx="175215" cy="207757"/>
          </a:xfrm>
          <a:prstGeom prst="trapezoi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DBB158C9-9455-89DF-28E6-95DEFCE58038}"/>
              </a:ext>
            </a:extLst>
          </p:cNvPr>
          <p:cNvSpPr/>
          <p:nvPr/>
        </p:nvSpPr>
        <p:spPr>
          <a:xfrm>
            <a:off x="9889402" y="5830726"/>
            <a:ext cx="93083" cy="83957"/>
          </a:xfrm>
          <a:prstGeom prst="donu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6" name="Graphic 25" descr="Bubbles with solid fill">
            <a:extLst>
              <a:ext uri="{FF2B5EF4-FFF2-40B4-BE49-F238E27FC236}">
                <a16:creationId xmlns:a16="http://schemas.microsoft.com/office/drawing/2014/main" id="{52B51E47-1B15-7CC0-B930-85607361B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89201" y="5685310"/>
            <a:ext cx="290318" cy="29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33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36842371-17FD-5647-E802-F2BC5B0B5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02298"/>
            <a:ext cx="9753600" cy="2452066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B1AA8-D3FC-7DED-266E-E4BA4E9A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0813E-0DCD-416C-6F05-6ACE27F8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BE4B35-76AF-60CB-D41D-288F7661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E3B2AE-423A-38CB-28AF-A71FA83A4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Cody Carlson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324DE-ED04-8FE4-0A6D-6B351BB37052}"/>
              </a:ext>
            </a:extLst>
          </p:cNvPr>
          <p:cNvSpPr txBox="1"/>
          <p:nvPr/>
        </p:nvSpPr>
        <p:spPr>
          <a:xfrm>
            <a:off x="3345843" y="4803112"/>
            <a:ext cx="427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Table 1: Binary Pairwise Comparison Matrix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EDBCB07-FA5A-CE16-021A-4F1238AFB0D6}"/>
                  </a:ext>
                </a:extLst>
              </p14:cNvPr>
              <p14:cNvContentPartPr/>
              <p14:nvPr/>
            </p14:nvContentPartPr>
            <p14:xfrm>
              <a:off x="447954" y="2209800"/>
              <a:ext cx="136245" cy="93052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EDBCB07-FA5A-CE16-021A-4F1238AFB0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027" y="2191836"/>
                <a:ext cx="171740" cy="1286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2748459-C43A-11BB-FAF2-37937CB6B350}"/>
                  </a:ext>
                </a:extLst>
              </p14:cNvPr>
              <p14:cNvContentPartPr/>
              <p14:nvPr/>
            </p14:nvContentPartPr>
            <p14:xfrm>
              <a:off x="404314" y="2218266"/>
              <a:ext cx="96091" cy="229352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2748459-C43A-11BB-FAF2-37937CB6B35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6387" y="2200292"/>
                <a:ext cx="131587" cy="2649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FD208F-EBC3-8AF4-FAD8-CC87B04857B2}"/>
                  </a:ext>
                </a:extLst>
              </p14:cNvPr>
              <p14:cNvContentPartPr/>
              <p14:nvPr/>
            </p14:nvContentPartPr>
            <p14:xfrm>
              <a:off x="11812932" y="7213600"/>
              <a:ext cx="15002" cy="16229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FD208F-EBC3-8AF4-FAD8-CC87B04857B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795072" y="7196335"/>
                <a:ext cx="50364" cy="504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1E67738-0705-AA48-06C9-514936C450C2}"/>
                  </a:ext>
                </a:extLst>
              </p14:cNvPr>
              <p14:cNvContentPartPr/>
              <p14:nvPr/>
            </p14:nvContentPartPr>
            <p14:xfrm>
              <a:off x="11810999" y="7238999"/>
              <a:ext cx="10583" cy="10583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1E67738-0705-AA48-06C9-514936C450C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281849" y="6709849"/>
                <a:ext cx="1058300" cy="1058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EA28FD1-EA36-D210-3B9E-0C44B0374C31}"/>
                  </a:ext>
                </a:extLst>
              </p14:cNvPr>
              <p14:cNvContentPartPr/>
              <p14:nvPr/>
            </p14:nvContentPartPr>
            <p14:xfrm>
              <a:off x="11819466" y="7238999"/>
              <a:ext cx="10583" cy="10583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EA28FD1-EA36-D210-3B9E-0C44B0374C3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290316" y="6709849"/>
                <a:ext cx="1058300" cy="1058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FF934DB-28A7-0821-753E-74D63A08A42B}"/>
                  </a:ext>
                </a:extLst>
              </p14:cNvPr>
              <p14:cNvContentPartPr/>
              <p14:nvPr/>
            </p14:nvContentPartPr>
            <p14:xfrm>
              <a:off x="11819466" y="7238999"/>
              <a:ext cx="10583" cy="10583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FF934DB-28A7-0821-753E-74D63A08A42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290316" y="6709849"/>
                <a:ext cx="1058300" cy="1058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8AA53BE-DDAB-DF56-2A50-AC959BD88F82}"/>
                  </a:ext>
                </a:extLst>
              </p14:cNvPr>
              <p14:cNvContentPartPr/>
              <p14:nvPr/>
            </p14:nvContentPartPr>
            <p14:xfrm>
              <a:off x="11819466" y="7238999"/>
              <a:ext cx="10583" cy="10583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8AA53BE-DDAB-DF56-2A50-AC959BD88F8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766551" y="6709849"/>
                <a:ext cx="115355" cy="1058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33A4B47-65B0-B0A3-6B32-BF4175B479CC}"/>
                  </a:ext>
                </a:extLst>
              </p14:cNvPr>
              <p14:cNvContentPartPr/>
              <p14:nvPr/>
            </p14:nvContentPartPr>
            <p14:xfrm>
              <a:off x="642885" y="2441931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33A4B47-65B0-B0A3-6B32-BF4175B479C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6765" y="2435811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DB2C9C6-8B49-8514-2DC9-E6B96F168146}"/>
                  </a:ext>
                </a:extLst>
              </p14:cNvPr>
              <p14:cNvContentPartPr/>
              <p14:nvPr/>
            </p14:nvContentPartPr>
            <p14:xfrm>
              <a:off x="464685" y="2180211"/>
              <a:ext cx="528120" cy="61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DB2C9C6-8B49-8514-2DC9-E6B96F16814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8565" y="2174127"/>
                <a:ext cx="540360" cy="737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58262B9-3069-874C-017F-4C96E38E30C8}"/>
                  </a:ext>
                </a:extLst>
              </p14:cNvPr>
              <p14:cNvContentPartPr/>
              <p14:nvPr/>
            </p14:nvContentPartPr>
            <p14:xfrm>
              <a:off x="647494" y="2217776"/>
              <a:ext cx="54479" cy="97212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58262B9-3069-874C-017F-4C96E38E30C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29690" y="2199906"/>
                <a:ext cx="89730" cy="1325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4661BF2-29BE-83FA-0CAC-D8C26EA4BA09}"/>
                  </a:ext>
                </a:extLst>
              </p14:cNvPr>
              <p14:cNvContentPartPr/>
              <p14:nvPr/>
            </p14:nvContentPartPr>
            <p14:xfrm>
              <a:off x="365312" y="2345392"/>
              <a:ext cx="5602" cy="5602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4661BF2-29BE-83FA-0CAC-D8C26EA4BA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-194888" y="1785192"/>
                <a:ext cx="1120400" cy="11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EB908D5-3E5E-F484-E65A-304DE1945392}"/>
                  </a:ext>
                </a:extLst>
              </p14:cNvPr>
              <p14:cNvContentPartPr/>
              <p14:nvPr/>
            </p14:nvContentPartPr>
            <p14:xfrm>
              <a:off x="454378" y="2354356"/>
              <a:ext cx="63528" cy="175602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EB908D5-3E5E-F484-E65A-304DE194539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18688" y="2318446"/>
                <a:ext cx="134551" cy="247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DD68DF1-EAEA-6731-FAC8-04921CB06664}"/>
                  </a:ext>
                </a:extLst>
              </p14:cNvPr>
              <p14:cNvContentPartPr/>
              <p14:nvPr/>
            </p14:nvContentPartPr>
            <p14:xfrm>
              <a:off x="549087" y="2403067"/>
              <a:ext cx="84675" cy="18524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DD68DF1-EAEA-6731-FAC8-04921CB0666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3208" y="2368116"/>
                <a:ext cx="156075" cy="88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A52F667-F8C2-F8F4-B572-43D6325DB85C}"/>
                  </a:ext>
                </a:extLst>
              </p14:cNvPr>
              <p14:cNvContentPartPr/>
              <p14:nvPr/>
            </p14:nvContentPartPr>
            <p14:xfrm>
              <a:off x="661991" y="2300567"/>
              <a:ext cx="30532" cy="9281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A52F667-F8C2-F8F4-B572-43D6325DB85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26489" y="2266193"/>
                <a:ext cx="101182" cy="77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031E720-E8FD-1585-8948-7B4B3D4CCD3E}"/>
                  </a:ext>
                </a:extLst>
              </p14:cNvPr>
              <p14:cNvContentPartPr/>
              <p14:nvPr/>
            </p14:nvContentPartPr>
            <p14:xfrm>
              <a:off x="629770" y="2327461"/>
              <a:ext cx="50499" cy="39691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031E720-E8FD-1585-8948-7B4B3D4CCD3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11863" y="2309742"/>
                <a:ext cx="85956" cy="747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7A8990C-1623-8BCC-193E-40BB8C140768}"/>
                  </a:ext>
                </a:extLst>
              </p14:cNvPr>
              <p14:cNvContentPartPr/>
              <p14:nvPr/>
            </p14:nvContentPartPr>
            <p14:xfrm>
              <a:off x="396944" y="2565027"/>
              <a:ext cx="98355" cy="5602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7A8990C-1623-8BCC-193E-40BB8C14076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8996" y="2284927"/>
                <a:ext cx="133892" cy="5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D540E7D-6EDA-5521-4B7A-02C63878861F}"/>
                  </a:ext>
                </a:extLst>
              </p14:cNvPr>
              <p14:cNvContentPartPr/>
              <p14:nvPr/>
            </p14:nvContentPartPr>
            <p14:xfrm>
              <a:off x="450281" y="4602016"/>
              <a:ext cx="125202" cy="69202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D540E7D-6EDA-5521-4B7A-02C63878861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32344" y="4584088"/>
                <a:ext cx="160718" cy="1046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181DE3F-3339-F5BD-ED32-AF4387E0EBCD}"/>
                  </a:ext>
                </a:extLst>
              </p14:cNvPr>
              <p14:cNvContentPartPr/>
              <p14:nvPr/>
            </p14:nvContentPartPr>
            <p14:xfrm>
              <a:off x="584946" y="4626713"/>
              <a:ext cx="57811" cy="5602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181DE3F-3339-F5BD-ED32-AF4387E0EBC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67103" y="4606706"/>
                <a:ext cx="93140" cy="452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37CF325-72FC-C54D-C32A-4A5D6DE86C1F}"/>
                  </a:ext>
                </a:extLst>
              </p14:cNvPr>
              <p14:cNvContentPartPr/>
              <p14:nvPr/>
            </p14:nvContentPartPr>
            <p14:xfrm>
              <a:off x="659045" y="4638697"/>
              <a:ext cx="15548" cy="19588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37CF325-72FC-C54D-C32A-4A5D6DE86C1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41377" y="4621208"/>
                <a:ext cx="50531" cy="542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63EC1B7-1965-67A6-9C05-715EED75D3FB}"/>
                  </a:ext>
                </a:extLst>
              </p14:cNvPr>
              <p14:cNvContentPartPr/>
              <p14:nvPr/>
            </p14:nvContentPartPr>
            <p14:xfrm>
              <a:off x="451175" y="4466036"/>
              <a:ext cx="84466" cy="99082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63EC1B7-1965-67A6-9C05-715EED75D3F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33280" y="4448086"/>
                <a:ext cx="119899" cy="1346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626F132-D2FC-68A3-B0DC-F17FF3B964E3}"/>
                  </a:ext>
                </a:extLst>
              </p14:cNvPr>
              <p14:cNvContentPartPr/>
              <p14:nvPr/>
            </p14:nvContentPartPr>
            <p14:xfrm>
              <a:off x="410135" y="4517006"/>
              <a:ext cx="125849" cy="89033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626F132-D2FC-68A3-B0DC-F17FF3B964E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92208" y="4499128"/>
                <a:ext cx="161345" cy="1244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6207E95-48DE-9FB8-171F-FA0C4CE1D08F}"/>
                  </a:ext>
                </a:extLst>
              </p14:cNvPr>
              <p14:cNvContentPartPr/>
              <p14:nvPr/>
            </p14:nvContentPartPr>
            <p14:xfrm>
              <a:off x="445994" y="4438615"/>
              <a:ext cx="12016" cy="5602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6207E95-48DE-9FB8-171F-FA0C4CE1D08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28323" y="4418608"/>
                <a:ext cx="47004" cy="4521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3137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B1AA8-D3FC-7DED-266E-E4BA4E9A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0813E-0DCD-416C-6F05-6ACE27F8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BE4B35-76AF-60CB-D41D-288F7661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E3B2AE-423A-38CB-28AF-A71FA83A4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Cody Carlson</a:t>
            </a:r>
            <a:endParaRPr lang="en-US"/>
          </a:p>
        </p:txBody>
      </p:sp>
      <p:pic>
        <p:nvPicPr>
          <p:cNvPr id="2" name="Picture 1" descr="A chart with numbers and text&#10;&#10;Description automatically generated">
            <a:extLst>
              <a:ext uri="{FF2B5EF4-FFF2-40B4-BE49-F238E27FC236}">
                <a16:creationId xmlns:a16="http://schemas.microsoft.com/office/drawing/2014/main" id="{05D3B402-F21F-C8ED-CAC5-3015AEDC5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684" y="1415142"/>
            <a:ext cx="7889190" cy="47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04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fishing line&#10;&#10;Description automatically generated">
            <a:extLst>
              <a:ext uri="{FF2B5EF4-FFF2-40B4-BE49-F238E27FC236}">
                <a16:creationId xmlns:a16="http://schemas.microsoft.com/office/drawing/2014/main" id="{8611BFFC-5DE5-8BD5-A259-CD9B291E8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194" y="1825625"/>
            <a:ext cx="6415611" cy="43465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7ADC014-C6B0-0A5D-70DA-237D0E7CD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DA132-5B30-9859-BF8C-4959C0A8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3C228E-689E-B9DC-9FA4-87E376BB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Chosen Design: Concept 61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E3571C9-ED7E-91A9-9417-CB376FD25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65313"/>
          </a:xfrm>
        </p:spPr>
        <p:txBody>
          <a:bodyPr/>
          <a:lstStyle/>
          <a:p>
            <a:r>
              <a:rPr lang="en-US">
                <a:ea typeface="Calibri"/>
              </a:rPr>
              <a:t>Cody Carlson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58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964539-A7EA-87BE-7F06-541D91A1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19D5E-27F2-944B-52F1-58BC25F88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3DBF2F-D90D-900C-2C3F-24FDBC31B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Prototype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8AAC06-30DC-E35C-6E13-F27E3811D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Cody Carlson</a:t>
            </a:r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878F43D-3509-E3D6-EB58-615173F9E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9240" y="1825625"/>
            <a:ext cx="4489520" cy="4346575"/>
          </a:xfrm>
          <a:ln w="6350">
            <a:solidFill>
              <a:schemeClr val="tx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023147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FC714-B318-FB79-531F-A7BA00A19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33007-6B95-E19E-CEC7-9BCDF66B7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94D7F9-8D1D-BB54-554F-98B9426CF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 Prototype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4FE063-0A19-B3D8-66D6-AC5065484D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Cody Carlson</a:t>
            </a:r>
            <a:endParaRPr lang="en-US"/>
          </a:p>
        </p:txBody>
      </p:sp>
      <p:pic>
        <p:nvPicPr>
          <p:cNvPr id="1026" name="Picture 2" descr="A person holding a box&#10;&#10;Description automatically generated">
            <a:extLst>
              <a:ext uri="{FF2B5EF4-FFF2-40B4-BE49-F238E27FC236}">
                <a16:creationId xmlns:a16="http://schemas.microsoft.com/office/drawing/2014/main" id="{FBE7D3B1-0E85-BF1B-6610-96A4511EC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884" y="2121295"/>
            <a:ext cx="55245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631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B0A47-479C-EE77-8DC0-856DB2C5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66D7B-1F7F-CA8C-E983-3771EAC4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744828-136D-8298-9FCB-01345569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Prototype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E0F171-9468-DD06-ED7B-AB917C0DDF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Cody Carlson</a:t>
            </a:r>
          </a:p>
        </p:txBody>
      </p:sp>
      <p:pic>
        <p:nvPicPr>
          <p:cNvPr id="10" name="Content Placeholder 9" descr="A red object with black fins under water&#10;&#10;AI-generated content may be incorrect.">
            <a:extLst>
              <a:ext uri="{FF2B5EF4-FFF2-40B4-BE49-F238E27FC236}">
                <a16:creationId xmlns:a16="http://schemas.microsoft.com/office/drawing/2014/main" id="{68B08ADB-520E-BEDA-5AE1-D721D74D9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7521" y="1941513"/>
            <a:ext cx="5824204" cy="4114800"/>
          </a:xfr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87A432A7-8D3F-C549-5033-44192101EACF}"/>
              </a:ext>
            </a:extLst>
          </p:cNvPr>
          <p:cNvSpPr/>
          <p:nvPr/>
        </p:nvSpPr>
        <p:spPr>
          <a:xfrm>
            <a:off x="2053971" y="4120134"/>
            <a:ext cx="1607058" cy="28424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EB32445-7796-D1F7-8582-4DF3831784E2}"/>
              </a:ext>
            </a:extLst>
          </p:cNvPr>
          <p:cNvSpPr/>
          <p:nvPr/>
        </p:nvSpPr>
        <p:spPr>
          <a:xfrm rot="13860000">
            <a:off x="4735007" y="5402515"/>
            <a:ext cx="1664567" cy="24111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2886D7-81BD-2508-5485-DEDDDD2BF293}"/>
              </a:ext>
            </a:extLst>
          </p:cNvPr>
          <p:cNvSpPr txBox="1"/>
          <p:nvPr/>
        </p:nvSpPr>
        <p:spPr>
          <a:xfrm>
            <a:off x="778242" y="3790179"/>
            <a:ext cx="128245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Snap-on mounting bracket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89F4E0-6AF5-FF00-9633-D0D03D221443}"/>
              </a:ext>
            </a:extLst>
          </p:cNvPr>
          <p:cNvSpPr txBox="1"/>
          <p:nvPr/>
        </p:nvSpPr>
        <p:spPr>
          <a:xfrm>
            <a:off x="5986349" y="6243058"/>
            <a:ext cx="12474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Fins</a:t>
            </a:r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7995CC1-9C3B-5D77-63D1-55ADF4D005B6}"/>
              </a:ext>
            </a:extLst>
          </p:cNvPr>
          <p:cNvSpPr/>
          <p:nvPr/>
        </p:nvSpPr>
        <p:spPr>
          <a:xfrm rot="13860000">
            <a:off x="7767747" y="5221619"/>
            <a:ext cx="1161360" cy="19798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D6BE0F-C1F0-DED0-ACCB-D9620C343614}"/>
              </a:ext>
            </a:extLst>
          </p:cNvPr>
          <p:cNvSpPr txBox="1"/>
          <p:nvPr/>
        </p:nvSpPr>
        <p:spPr>
          <a:xfrm>
            <a:off x="8822573" y="5583907"/>
            <a:ext cx="12198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Dive rope</a:t>
            </a:r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8EA7491-5602-AD00-056D-13223C696DC1}"/>
              </a:ext>
            </a:extLst>
          </p:cNvPr>
          <p:cNvSpPr/>
          <p:nvPr/>
        </p:nvSpPr>
        <p:spPr>
          <a:xfrm rot="10800000">
            <a:off x="6617559" y="4114561"/>
            <a:ext cx="1722076" cy="24111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F9B399B-F282-A722-9197-FD8BB07F05B1}"/>
              </a:ext>
            </a:extLst>
          </p:cNvPr>
          <p:cNvSpPr/>
          <p:nvPr/>
        </p:nvSpPr>
        <p:spPr>
          <a:xfrm>
            <a:off x="6009017" y="4060884"/>
            <a:ext cx="353684" cy="38243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2804EB-2DD5-B579-8D60-D69FC3E8A213}"/>
              </a:ext>
            </a:extLst>
          </p:cNvPr>
          <p:cNvSpPr txBox="1"/>
          <p:nvPr/>
        </p:nvSpPr>
        <p:spPr>
          <a:xfrm>
            <a:off x="8463056" y="3835715"/>
            <a:ext cx="148531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Angle sensor or automatic reel</a:t>
            </a:r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96995319-1DE6-536B-082A-31651B1CCD69}"/>
              </a:ext>
            </a:extLst>
          </p:cNvPr>
          <p:cNvSpPr/>
          <p:nvPr/>
        </p:nvSpPr>
        <p:spPr>
          <a:xfrm rot="10200000">
            <a:off x="7237969" y="3190620"/>
            <a:ext cx="1463284" cy="24111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6D62EA-D2C0-A728-F111-66B52CBDCBF9}"/>
              </a:ext>
            </a:extLst>
          </p:cNvPr>
          <p:cNvSpPr txBox="1"/>
          <p:nvPr/>
        </p:nvSpPr>
        <p:spPr>
          <a:xfrm>
            <a:off x="8604555" y="1940506"/>
            <a:ext cx="206336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Water-tight surface box: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GPS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Arduino &amp; SD Card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Portable charger</a:t>
            </a:r>
          </a:p>
        </p:txBody>
      </p:sp>
    </p:spTree>
    <p:extLst>
      <p:ext uri="{BB962C8B-B14F-4D97-AF65-F5344CB8AC3E}">
        <p14:creationId xmlns:p14="http://schemas.microsoft.com/office/powerpoint/2010/main" val="3873706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7AF4D-350E-6743-A68A-5D94671DA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4D869D-E7CE-1E30-B25B-7B1B6F6A82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John Baumann</a:t>
            </a:r>
          </a:p>
        </p:txBody>
      </p:sp>
      <p:pic>
        <p:nvPicPr>
          <p:cNvPr id="21" name="Content Placeholder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4A6D6F1-85BD-BE15-DE8A-61D76C7DAE52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385" y="2127250"/>
            <a:ext cx="1905000" cy="2571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2" name="Title 4">
            <a:extLst>
              <a:ext uri="{FF2B5EF4-FFF2-40B4-BE49-F238E27FC236}">
                <a16:creationId xmlns:a16="http://schemas.microsoft.com/office/drawing/2014/main" id="{224CF911-5031-2C5B-5CA4-FB37AA10661F}"/>
              </a:ext>
            </a:extLst>
          </p:cNvPr>
          <p:cNvSpPr>
            <a:spLocks noGrp="1"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Times New Roman"/>
              </a:rPr>
              <a:t>Introduction – Project Mentors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0C66053A-7696-2184-B2E0-F76819C606D2}"/>
              </a:ext>
            </a:extLst>
          </p:cNvPr>
          <p:cNvSpPr txBox="1"/>
          <p:nvPr/>
        </p:nvSpPr>
        <p:spPr>
          <a:xfrm>
            <a:off x="4470978" y="4858645"/>
            <a:ext cx="172233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ea typeface="Calibri"/>
                <a:cs typeface="Times New Roman"/>
              </a:rPr>
              <a:t>Manager: </a:t>
            </a:r>
          </a:p>
          <a:p>
            <a:r>
              <a:rPr lang="en-US">
                <a:latin typeface="Calibri"/>
                <a:ea typeface="Calibri"/>
                <a:cs typeface="Times New Roman"/>
              </a:rPr>
              <a:t>Dr. McConomy</a:t>
            </a:r>
          </a:p>
        </p:txBody>
      </p:sp>
      <p:pic>
        <p:nvPicPr>
          <p:cNvPr id="25" name="Picture 24" descr="A person taking a selfie&#10;&#10;Description automatically generated">
            <a:extLst>
              <a:ext uri="{FF2B5EF4-FFF2-40B4-BE49-F238E27FC236}">
                <a16:creationId xmlns:a16="http://schemas.microsoft.com/office/drawing/2014/main" id="{5CE15823-6026-3D82-D8D1-F2A8F635F8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63" r="10038"/>
          <a:stretch/>
        </p:blipFill>
        <p:spPr>
          <a:xfrm>
            <a:off x="1140698" y="2127250"/>
            <a:ext cx="1905317" cy="2571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6" name="TextBox 10">
            <a:extLst>
              <a:ext uri="{FF2B5EF4-FFF2-40B4-BE49-F238E27FC236}">
                <a16:creationId xmlns:a16="http://schemas.microsoft.com/office/drawing/2014/main" id="{E78DFB49-F1DF-6DAD-52A1-97D47348D477}"/>
              </a:ext>
            </a:extLst>
          </p:cNvPr>
          <p:cNvSpPr txBox="1"/>
          <p:nvPr/>
        </p:nvSpPr>
        <p:spPr>
          <a:xfrm>
            <a:off x="1143264" y="4858645"/>
            <a:ext cx="1728801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Calibri"/>
                <a:ea typeface="Calibri"/>
                <a:cs typeface="Times New Roman"/>
              </a:rPr>
              <a:t>Sponsor:</a:t>
            </a:r>
          </a:p>
          <a:p>
            <a:r>
              <a:rPr lang="en-US">
                <a:latin typeface="Calibri"/>
                <a:ea typeface="Calibri"/>
                <a:cs typeface="Times New Roman"/>
              </a:rPr>
              <a:t>Dr. </a:t>
            </a:r>
            <a:r>
              <a:rPr lang="en-US" err="1">
                <a:latin typeface="Calibri"/>
                <a:ea typeface="Calibri"/>
                <a:cs typeface="Times New Roman"/>
              </a:rPr>
              <a:t>Rassweiler</a:t>
            </a:r>
            <a:endParaRPr lang="en-US">
              <a:latin typeface="Calibri"/>
              <a:ea typeface="Calibri"/>
              <a:cs typeface="Times New Roman"/>
            </a:endParaRPr>
          </a:p>
        </p:txBody>
      </p:sp>
      <p:pic>
        <p:nvPicPr>
          <p:cNvPr id="28" name="Picture 27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88CC91AB-C657-FEB8-0A5D-8EEE593E0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072" y="2127250"/>
            <a:ext cx="1897119" cy="2571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B8B9E191-3868-3CC5-B421-E1208CE427B1}"/>
              </a:ext>
            </a:extLst>
          </p:cNvPr>
          <p:cNvSpPr txBox="1"/>
          <p:nvPr/>
        </p:nvSpPr>
        <p:spPr>
          <a:xfrm>
            <a:off x="7837052" y="4858645"/>
            <a:ext cx="135466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Calibri"/>
                <a:ea typeface="Calibri"/>
                <a:cs typeface="Calibri"/>
              </a:rPr>
              <a:t>Advisor: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Dr. Clark</a:t>
            </a:r>
          </a:p>
        </p:txBody>
      </p:sp>
    </p:spTree>
    <p:extLst>
      <p:ext uri="{BB962C8B-B14F-4D97-AF65-F5344CB8AC3E}">
        <p14:creationId xmlns:p14="http://schemas.microsoft.com/office/powerpoint/2010/main" val="142956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38C6AA9-572D-94AC-F9D8-57C68C201D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5822" y="1981617"/>
            <a:ext cx="3796127" cy="4114800"/>
          </a:xfrm>
          <a:ln>
            <a:solidFill>
              <a:schemeClr val="bg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48CCE-2DD3-3E2D-66D9-12598DE27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BDF7C4-2806-7415-A6F3-00C788B06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831F67E-C1B4-6284-4107-ABDACB45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Decisions Moving Forward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EED7E2-8758-61C0-90AB-8ACB6132EF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Cody Carlson</a:t>
            </a:r>
            <a:endParaRPr lang="en-US"/>
          </a:p>
        </p:txBody>
      </p:sp>
      <p:pic>
        <p:nvPicPr>
          <p:cNvPr id="9" name="Content Placeholder 6" descr="A small electronic device with a wire&#10;&#10;Description automatically generated">
            <a:extLst>
              <a:ext uri="{FF2B5EF4-FFF2-40B4-BE49-F238E27FC236}">
                <a16:creationId xmlns:a16="http://schemas.microsoft.com/office/drawing/2014/main" id="{2080B6A1-DBCF-3E1A-AF8C-5313B553A1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44" r="36916" b="5529"/>
          <a:stretch/>
        </p:blipFill>
        <p:spPr>
          <a:xfrm rot="5400000">
            <a:off x="988573" y="1571504"/>
            <a:ext cx="4118849" cy="491792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38879E-920E-7EF9-7393-134BB03DA795}"/>
              </a:ext>
            </a:extLst>
          </p:cNvPr>
          <p:cNvSpPr/>
          <p:nvPr/>
        </p:nvSpPr>
        <p:spPr>
          <a:xfrm>
            <a:off x="6484045" y="1982186"/>
            <a:ext cx="1568534" cy="313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D9619C-6357-FAE5-C07A-F483EF024BA6}"/>
              </a:ext>
            </a:extLst>
          </p:cNvPr>
          <p:cNvSpPr txBox="1"/>
          <p:nvPr/>
        </p:nvSpPr>
        <p:spPr>
          <a:xfrm>
            <a:off x="6089830" y="3855938"/>
            <a:ext cx="4491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ea typeface="Calibri"/>
                <a:cs typeface="Calibri"/>
              </a:rPr>
              <a:t>VS</a:t>
            </a:r>
            <a:endParaRPr lang="en-US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38AA14-C810-7E25-1C40-72DCCCD2C012}"/>
              </a:ext>
            </a:extLst>
          </p:cNvPr>
          <p:cNvSpPr txBox="1"/>
          <p:nvPr/>
        </p:nvSpPr>
        <p:spPr>
          <a:xfrm>
            <a:off x="7926653" y="6222381"/>
            <a:ext cx="210483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Calibri"/>
                <a:cs typeface="Calibri"/>
              </a:rPr>
              <a:t>Image 1: Reel [6]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706301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red and blue rope&#10;&#10;AI-generated content may be incorrect.">
            <a:extLst>
              <a:ext uri="{FF2B5EF4-FFF2-40B4-BE49-F238E27FC236}">
                <a16:creationId xmlns:a16="http://schemas.microsoft.com/office/drawing/2014/main" id="{9C85FBB2-E228-AFDA-83BE-4F4FF4B19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6225" y="1612468"/>
            <a:ext cx="4415550" cy="4114800"/>
          </a:xfrm>
          <a:ln>
            <a:solidFill>
              <a:schemeClr val="tx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2823F-2BF4-15C4-9804-BF0B9DD81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1B6BC-CF7B-9A4E-E10E-92BF6F8AE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524C7F-55B1-5E74-0188-53B3BA8AD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Dive Rope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F06DAC-F900-3847-925D-1388515600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Cody Carlson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D13E2-7FBC-5BD4-4B80-F9C273EFD966}"/>
              </a:ext>
            </a:extLst>
          </p:cNvPr>
          <p:cNvSpPr txBox="1"/>
          <p:nvPr/>
        </p:nvSpPr>
        <p:spPr>
          <a:xfrm>
            <a:off x="4272517" y="5850040"/>
            <a:ext cx="210483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Calibri"/>
                <a:cs typeface="Calibri"/>
              </a:rPr>
              <a:t>Image 2: Dive Rope [7]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22068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A8036-3735-3D97-AF29-1A4EEBB5F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B03397-752B-6759-24EE-415BEC771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6DF6D-ECB0-AEA6-5020-054836066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78A3B3-7235-94EA-4709-892D69B7E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GPS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7EBD4C-E76B-CB49-A77F-24696D6ED8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Cody Carlson</a:t>
            </a:r>
            <a:endParaRPr lang="en-US"/>
          </a:p>
        </p:txBody>
      </p:sp>
      <p:pic>
        <p:nvPicPr>
          <p:cNvPr id="7" name="Picture 6" descr="A pair of hands holding a device&#10;&#10;AI-generated content may be incorrect.">
            <a:extLst>
              <a:ext uri="{FF2B5EF4-FFF2-40B4-BE49-F238E27FC236}">
                <a16:creationId xmlns:a16="http://schemas.microsoft.com/office/drawing/2014/main" id="{F0D2BC54-DED6-CDAE-E62E-631AF605F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134" y="1691595"/>
            <a:ext cx="3309169" cy="44122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0DDF57-A82E-E440-482D-F63373E7A353}"/>
              </a:ext>
            </a:extLst>
          </p:cNvPr>
          <p:cNvSpPr/>
          <p:nvPr/>
        </p:nvSpPr>
        <p:spPr>
          <a:xfrm>
            <a:off x="1142597" y="2543065"/>
            <a:ext cx="3056418" cy="2709285"/>
          </a:xfrm>
          <a:prstGeom prst="roundRect">
            <a:avLst/>
          </a:prstGeom>
          <a:solidFill>
            <a:srgbClr val="7532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Does not display correct heading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Very choppy when updating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Delayed from user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73080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06AB50-A2A6-02C7-30C4-311677C0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73360-878F-0888-69ED-19A82EE49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663128-2D26-272C-D3DA-C29ADF1CC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System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75011A-D25F-502F-E4DC-36692F6C79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Cody Carlson</a:t>
            </a:r>
            <a:endParaRPr lang="en-US"/>
          </a:p>
        </p:txBody>
      </p:sp>
      <p:sp>
        <p:nvSpPr>
          <p:cNvPr id="8" name="AutoShape 2" descr="Front. Google - Pixel 8 128GB (Unlocked) - Obsidian.">
            <a:extLst>
              <a:ext uri="{FF2B5EF4-FFF2-40B4-BE49-F238E27FC236}">
                <a16:creationId xmlns:a16="http://schemas.microsoft.com/office/drawing/2014/main" id="{9CBE361F-E600-92B7-F27A-5E8EC0BEB2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4522D9-2634-A5F3-9A87-8344D22E4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847" y="1369761"/>
            <a:ext cx="4092573" cy="50081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8470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67FE21-93BE-6A47-9A4B-E3EDE0561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2E343-6D48-F7B3-9DBF-3C01FF8A8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8E49FA-7996-FFEA-1D64-4A022ACBC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Mounting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C4279A-D18E-63A9-3496-FD8E82EAB4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Anders Snell</a:t>
            </a:r>
            <a:endParaRPr lang="en-US"/>
          </a:p>
        </p:txBody>
      </p:sp>
      <p:pic>
        <p:nvPicPr>
          <p:cNvPr id="8" name="Picture 7" descr="A red case on a wood surface&#10;&#10;AI-generated content may be incorrect.">
            <a:extLst>
              <a:ext uri="{FF2B5EF4-FFF2-40B4-BE49-F238E27FC236}">
                <a16:creationId xmlns:a16="http://schemas.microsoft.com/office/drawing/2014/main" id="{68C5F548-173C-E7DC-D182-88654D19A0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79" t="24587" r="10582"/>
          <a:stretch/>
        </p:blipFill>
        <p:spPr>
          <a:xfrm>
            <a:off x="2649956" y="2085629"/>
            <a:ext cx="5352836" cy="3624158"/>
          </a:xfrm>
          <a:prstGeom prst="rect">
            <a:avLst/>
          </a:prstGeom>
        </p:spPr>
      </p:pic>
      <p:pic>
        <p:nvPicPr>
          <p:cNvPr id="11" name="Picture 10" descr="A red plastic toy with green fins on top&#10;&#10;AI-generated content may be incorrect.">
            <a:extLst>
              <a:ext uri="{FF2B5EF4-FFF2-40B4-BE49-F238E27FC236}">
                <a16:creationId xmlns:a16="http://schemas.microsoft.com/office/drawing/2014/main" id="{B4A6CF08-C01B-5D44-C2B1-7392A078C8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28" t="2944" r="14588" b="19512"/>
          <a:stretch/>
        </p:blipFill>
        <p:spPr>
          <a:xfrm>
            <a:off x="5787253" y="2085629"/>
            <a:ext cx="4423547" cy="362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0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-0.19375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200A6C-EDAA-4AEC-0D05-9A77ADABE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Calibri"/>
                <a:cs typeface="Calibri"/>
              </a:rPr>
              <a:t>Can be used for fins, rotary encoder, or line reel</a:t>
            </a:r>
          </a:p>
          <a:p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505F3C-4F14-A2CD-4A1B-3D3DB1626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36EBD-725C-EE8D-CB59-588BAE4A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4519BB-EAF2-A325-DFC9-83DAABD1F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Mounting – Modular System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1FFA8B-2917-9EC1-6824-9DB369FFC3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Anders Snell</a:t>
            </a:r>
            <a:endParaRPr lang="en-US"/>
          </a:p>
        </p:txBody>
      </p:sp>
      <p:pic>
        <p:nvPicPr>
          <p:cNvPr id="8" name="Picture 7" descr="A black fin with red text on it&#10;&#10;AI-generated content may be incorrect.">
            <a:extLst>
              <a:ext uri="{FF2B5EF4-FFF2-40B4-BE49-F238E27FC236}">
                <a16:creationId xmlns:a16="http://schemas.microsoft.com/office/drawing/2014/main" id="{708EA992-502C-9F32-C4BB-03E0C6B598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" r="233" b="300"/>
          <a:stretch/>
        </p:blipFill>
        <p:spPr>
          <a:xfrm>
            <a:off x="532418" y="2428067"/>
            <a:ext cx="4405247" cy="3418704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 descr="A grey rectangular object with a curved edge&#10;&#10;AI-generated content may be incorrect.">
            <a:extLst>
              <a:ext uri="{FF2B5EF4-FFF2-40B4-BE49-F238E27FC236}">
                <a16:creationId xmlns:a16="http://schemas.microsoft.com/office/drawing/2014/main" id="{8149129D-3DCD-1A38-5B0F-36C77FF21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610" y="3482366"/>
            <a:ext cx="5189838" cy="1310105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7950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461A18-4626-AEAB-E647-62F00B491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1E1FC-B783-0149-4F57-25C39088E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AB4A90-28E6-E9BC-FA23-4B11D2EE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923C1A-E7A4-36C8-04BC-52DEDD5F68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Anders Snell</a:t>
            </a:r>
            <a:endParaRPr lang="en-US"/>
          </a:p>
        </p:txBody>
      </p:sp>
      <p:sp>
        <p:nvSpPr>
          <p:cNvPr id="579" name="Rectangle: Rounded Corners 578">
            <a:extLst>
              <a:ext uri="{FF2B5EF4-FFF2-40B4-BE49-F238E27FC236}">
                <a16:creationId xmlns:a16="http://schemas.microsoft.com/office/drawing/2014/main" id="{ED2C541B-D491-BBAC-EBB8-C7882A3EA1C3}"/>
              </a:ext>
            </a:extLst>
          </p:cNvPr>
          <p:cNvSpPr/>
          <p:nvPr/>
        </p:nvSpPr>
        <p:spPr>
          <a:xfrm>
            <a:off x="1769769" y="1882222"/>
            <a:ext cx="6235146" cy="980661"/>
          </a:xfrm>
          <a:prstGeom prst="roundRect">
            <a:avLst>
              <a:gd name="adj" fmla="val 50000"/>
            </a:avLst>
          </a:prstGeom>
          <a:solidFill>
            <a:srgbClr val="753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ea typeface="Calibri"/>
                <a:cs typeface="Calibri"/>
              </a:rPr>
              <a:t>Mini Pool</a:t>
            </a:r>
            <a:endParaRPr lang="en-US" sz="3600"/>
          </a:p>
        </p:txBody>
      </p:sp>
      <p:sp>
        <p:nvSpPr>
          <p:cNvPr id="582" name="Rectangle 581">
            <a:extLst>
              <a:ext uri="{FF2B5EF4-FFF2-40B4-BE49-F238E27FC236}">
                <a16:creationId xmlns:a16="http://schemas.microsoft.com/office/drawing/2014/main" id="{616B5E40-190B-FD06-251D-6B547016D692}"/>
              </a:ext>
            </a:extLst>
          </p:cNvPr>
          <p:cNvSpPr/>
          <p:nvPr/>
        </p:nvSpPr>
        <p:spPr>
          <a:xfrm>
            <a:off x="8160215" y="1918253"/>
            <a:ext cx="91440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5" name="Graphic 584" descr="Checkmark with solid fill">
            <a:extLst>
              <a:ext uri="{FF2B5EF4-FFF2-40B4-BE49-F238E27FC236}">
                <a16:creationId xmlns:a16="http://schemas.microsoft.com/office/drawing/2014/main" id="{89CC6FE6-39AD-10B7-B39C-F87989234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0215" y="19447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0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3A31D-02BA-32CF-C60C-A46EC1842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2D11FB-1575-A312-291F-D67AE5125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5E2C3-802D-01AC-7308-5920C631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DB6C50-4990-A555-A306-AC9311895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Mini Pool Testing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9ECC6D-38A2-A1A1-A058-D40A9CBDA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Anders Snell</a:t>
            </a:r>
            <a:endParaRPr lang="en-US"/>
          </a:p>
        </p:txBody>
      </p:sp>
      <p:pic>
        <p:nvPicPr>
          <p:cNvPr id="2" name="Picture 1" descr="A fish swimming in a pool&#10;&#10;AI-generated content may be incorrect.">
            <a:extLst>
              <a:ext uri="{FF2B5EF4-FFF2-40B4-BE49-F238E27FC236}">
                <a16:creationId xmlns:a16="http://schemas.microsoft.com/office/drawing/2014/main" id="{64427812-70DC-7858-83E4-684602B0A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614" y="1964995"/>
            <a:ext cx="4752242" cy="35641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FD42C70-FE10-6176-E804-4F14ED70553B}"/>
              </a:ext>
            </a:extLst>
          </p:cNvPr>
          <p:cNvSpPr/>
          <p:nvPr/>
        </p:nvSpPr>
        <p:spPr>
          <a:xfrm>
            <a:off x="866654" y="2285502"/>
            <a:ext cx="3056418" cy="2286995"/>
          </a:xfrm>
          <a:prstGeom prst="roundRect">
            <a:avLst/>
          </a:prstGeom>
          <a:solidFill>
            <a:srgbClr val="7532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/>
              <a:t>Tested stability and the watertight O-ring of the system with and without fins in a 4-foot-deep pool</a:t>
            </a:r>
          </a:p>
        </p:txBody>
      </p:sp>
    </p:spTree>
    <p:extLst>
      <p:ext uri="{BB962C8B-B14F-4D97-AF65-F5344CB8AC3E}">
        <p14:creationId xmlns:p14="http://schemas.microsoft.com/office/powerpoint/2010/main" val="1152193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9DC0-E784-2CFC-41D5-ACEEAD025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2EF14-E311-66F8-B3D2-17C8075EE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723C4-6B76-A2BD-B1E9-53590B9A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BEB2A8-94CE-53B3-8471-FBD3482A8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FB7CE6-ED88-05FF-2C35-9FC0CD69AC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Anders Snell</a:t>
            </a:r>
            <a:endParaRPr lang="en-US"/>
          </a:p>
        </p:txBody>
      </p:sp>
      <p:sp>
        <p:nvSpPr>
          <p:cNvPr id="579" name="Rectangle: Rounded Corners 578">
            <a:extLst>
              <a:ext uri="{FF2B5EF4-FFF2-40B4-BE49-F238E27FC236}">
                <a16:creationId xmlns:a16="http://schemas.microsoft.com/office/drawing/2014/main" id="{9B103E25-D415-8C3F-F569-CC8870285149}"/>
              </a:ext>
            </a:extLst>
          </p:cNvPr>
          <p:cNvSpPr/>
          <p:nvPr/>
        </p:nvSpPr>
        <p:spPr>
          <a:xfrm>
            <a:off x="1769769" y="1882222"/>
            <a:ext cx="6235146" cy="980661"/>
          </a:xfrm>
          <a:prstGeom prst="roundRect">
            <a:avLst>
              <a:gd name="adj" fmla="val 50000"/>
            </a:avLst>
          </a:prstGeom>
          <a:solidFill>
            <a:srgbClr val="753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ea typeface="Calibri"/>
                <a:cs typeface="Calibri"/>
              </a:rPr>
              <a:t>Mini Pool</a:t>
            </a:r>
            <a:endParaRPr lang="en-US" sz="3600"/>
          </a:p>
        </p:txBody>
      </p:sp>
      <p:sp>
        <p:nvSpPr>
          <p:cNvPr id="580" name="Rectangle: Rounded Corners 579">
            <a:extLst>
              <a:ext uri="{FF2B5EF4-FFF2-40B4-BE49-F238E27FC236}">
                <a16:creationId xmlns:a16="http://schemas.microsoft.com/office/drawing/2014/main" id="{079B6187-A9AD-71B7-747F-2D2F36A6566B}"/>
              </a:ext>
            </a:extLst>
          </p:cNvPr>
          <p:cNvSpPr/>
          <p:nvPr/>
        </p:nvSpPr>
        <p:spPr>
          <a:xfrm>
            <a:off x="1769768" y="3273699"/>
            <a:ext cx="6235146" cy="980661"/>
          </a:xfrm>
          <a:prstGeom prst="roundRect">
            <a:avLst>
              <a:gd name="adj" fmla="val 50000"/>
            </a:avLst>
          </a:prstGeom>
          <a:solidFill>
            <a:srgbClr val="753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ea typeface="Calibri"/>
                <a:cs typeface="Calibri"/>
              </a:rPr>
              <a:t>Morcom Aquatic Center</a:t>
            </a:r>
            <a:endParaRPr lang="en-US" sz="3600"/>
          </a:p>
        </p:txBody>
      </p:sp>
      <p:sp>
        <p:nvSpPr>
          <p:cNvPr id="581" name="Rectangle: Rounded Corners 580">
            <a:extLst>
              <a:ext uri="{FF2B5EF4-FFF2-40B4-BE49-F238E27FC236}">
                <a16:creationId xmlns:a16="http://schemas.microsoft.com/office/drawing/2014/main" id="{022AC71F-3B22-1BC5-59FC-FF42D0CAAD8A}"/>
              </a:ext>
            </a:extLst>
          </p:cNvPr>
          <p:cNvSpPr/>
          <p:nvPr/>
        </p:nvSpPr>
        <p:spPr>
          <a:xfrm>
            <a:off x="1769767" y="4678429"/>
            <a:ext cx="6235146" cy="980661"/>
          </a:xfrm>
          <a:prstGeom prst="roundRect">
            <a:avLst>
              <a:gd name="adj" fmla="val 50000"/>
            </a:avLst>
          </a:prstGeom>
          <a:solidFill>
            <a:srgbClr val="753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ea typeface="Calibri"/>
                <a:cs typeface="Calibri"/>
              </a:rPr>
              <a:t>Springs/Ocean</a:t>
            </a:r>
            <a:endParaRPr lang="en-US" sz="3600"/>
          </a:p>
        </p:txBody>
      </p:sp>
      <p:sp>
        <p:nvSpPr>
          <p:cNvPr id="582" name="Rectangle 581">
            <a:extLst>
              <a:ext uri="{FF2B5EF4-FFF2-40B4-BE49-F238E27FC236}">
                <a16:creationId xmlns:a16="http://schemas.microsoft.com/office/drawing/2014/main" id="{9A294113-C1AA-B1FF-634A-25BB60F60258}"/>
              </a:ext>
            </a:extLst>
          </p:cNvPr>
          <p:cNvSpPr/>
          <p:nvPr/>
        </p:nvSpPr>
        <p:spPr>
          <a:xfrm>
            <a:off x="8160215" y="1918253"/>
            <a:ext cx="91440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" name="Rectangle 582">
            <a:extLst>
              <a:ext uri="{FF2B5EF4-FFF2-40B4-BE49-F238E27FC236}">
                <a16:creationId xmlns:a16="http://schemas.microsoft.com/office/drawing/2014/main" id="{2295EFDE-3137-1636-8FB2-65468E89D2AF}"/>
              </a:ext>
            </a:extLst>
          </p:cNvPr>
          <p:cNvSpPr/>
          <p:nvPr/>
        </p:nvSpPr>
        <p:spPr>
          <a:xfrm>
            <a:off x="8160214" y="3309731"/>
            <a:ext cx="91440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4" name="Rectangle 583">
            <a:extLst>
              <a:ext uri="{FF2B5EF4-FFF2-40B4-BE49-F238E27FC236}">
                <a16:creationId xmlns:a16="http://schemas.microsoft.com/office/drawing/2014/main" id="{DF36FD35-266E-D41B-6FBE-8C311CD91854}"/>
              </a:ext>
            </a:extLst>
          </p:cNvPr>
          <p:cNvSpPr/>
          <p:nvPr/>
        </p:nvSpPr>
        <p:spPr>
          <a:xfrm>
            <a:off x="8160214" y="4721087"/>
            <a:ext cx="91440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5" name="Graphic 584" descr="Checkmark with solid fill">
            <a:extLst>
              <a:ext uri="{FF2B5EF4-FFF2-40B4-BE49-F238E27FC236}">
                <a16:creationId xmlns:a16="http://schemas.microsoft.com/office/drawing/2014/main" id="{65F5F29C-6B13-825B-358E-61F82F3FC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0215" y="19447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3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" grpId="0" animBg="1"/>
      <p:bldP spid="58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c 12">
            <a:extLst>
              <a:ext uri="{FF2B5EF4-FFF2-40B4-BE49-F238E27FC236}">
                <a16:creationId xmlns:a16="http://schemas.microsoft.com/office/drawing/2014/main" id="{28B3AA31-3518-960F-074E-D17F2797CE07}"/>
              </a:ext>
            </a:extLst>
          </p:cNvPr>
          <p:cNvSpPr/>
          <p:nvPr/>
        </p:nvSpPr>
        <p:spPr>
          <a:xfrm rot="9963933">
            <a:off x="7929199" y="-656765"/>
            <a:ext cx="1854485" cy="5742626"/>
          </a:xfrm>
          <a:prstGeom prst="arc">
            <a:avLst>
              <a:gd name="adj1" fmla="val 16846273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030A83-C1AC-B31F-6BF1-98CD33CAB8E1}"/>
              </a:ext>
            </a:extLst>
          </p:cNvPr>
          <p:cNvCxnSpPr>
            <a:cxnSpLocks/>
          </p:cNvCxnSpPr>
          <p:nvPr/>
        </p:nvCxnSpPr>
        <p:spPr>
          <a:xfrm>
            <a:off x="2259473" y="2493534"/>
            <a:ext cx="1737174" cy="23096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3B0AAE-32BD-BDF6-0C47-0BFF54879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96540-EFAC-6226-6820-757F3FC6C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F8A4B2-4BB5-F46C-947B-536BFB534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Question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BCD956-93C1-AB32-6C79-51B149FF3A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Anders Snell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619D96-1205-6BD6-40F8-D32B0E75D3F1}"/>
              </a:ext>
            </a:extLst>
          </p:cNvPr>
          <p:cNvSpPr/>
          <p:nvPr/>
        </p:nvSpPr>
        <p:spPr>
          <a:xfrm>
            <a:off x="1145690" y="1807285"/>
            <a:ext cx="1156447" cy="7261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19E863-919C-A11D-0C58-A066711B790B}"/>
              </a:ext>
            </a:extLst>
          </p:cNvPr>
          <p:cNvSpPr/>
          <p:nvPr/>
        </p:nvSpPr>
        <p:spPr>
          <a:xfrm>
            <a:off x="6834377" y="1758423"/>
            <a:ext cx="1156447" cy="7261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Dive, scuba, snorkel, swimming icon">
            <a:extLst>
              <a:ext uri="{FF2B5EF4-FFF2-40B4-BE49-F238E27FC236}">
                <a16:creationId xmlns:a16="http://schemas.microsoft.com/office/drawing/2014/main" id="{7E34B299-032C-13BD-85C8-468A61DAB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516" y="4028451"/>
            <a:ext cx="1916771" cy="1919092"/>
          </a:xfrm>
          <a:prstGeom prst="rect">
            <a:avLst/>
          </a:prstGeom>
        </p:spPr>
      </p:pic>
      <p:pic>
        <p:nvPicPr>
          <p:cNvPr id="16" name="Picture 15" descr="Dive, scuba, snorkel, swimming icon">
            <a:extLst>
              <a:ext uri="{FF2B5EF4-FFF2-40B4-BE49-F238E27FC236}">
                <a16:creationId xmlns:a16="http://schemas.microsoft.com/office/drawing/2014/main" id="{D03B1444-EDBB-4345-A48A-355E5628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921" y="4025822"/>
            <a:ext cx="1916771" cy="19190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957A0D-C82C-E526-EF81-CF9213F21E3E}"/>
              </a:ext>
            </a:extLst>
          </p:cNvPr>
          <p:cNvSpPr txBox="1"/>
          <p:nvPr/>
        </p:nvSpPr>
        <p:spPr>
          <a:xfrm>
            <a:off x="4880225" y="3044279"/>
            <a:ext cx="8835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7868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923493D-146E-937D-0606-ECB82410DF4B}"/>
              </a:ext>
            </a:extLst>
          </p:cNvPr>
          <p:cNvSpPr/>
          <p:nvPr/>
        </p:nvSpPr>
        <p:spPr>
          <a:xfrm flipH="1">
            <a:off x="-2721" y="1378227"/>
            <a:ext cx="10672081" cy="5019917"/>
          </a:xfrm>
          <a:prstGeom prst="round2Diag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91F49F32-7942-1BD7-9A55-B8DE71738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Introduction – Team 520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753F2-50AB-1E88-A02D-7D367A3963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pic>
        <p:nvPicPr>
          <p:cNvPr id="2" name="Picture Placeholder 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517A15CB-9F75-7131-CB8D-5B53A6B024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r="10261" b="-519"/>
          <a:stretch/>
        </p:blipFill>
        <p:spPr>
          <a:xfrm>
            <a:off x="1841632" y="2906047"/>
            <a:ext cx="1639132" cy="2745013"/>
          </a:xfrm>
          <a:ln w="6350">
            <a:solidFill>
              <a:schemeClr val="tx1"/>
            </a:solidFill>
          </a:ln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BBE7027-8BA5-5319-105B-F4EF26E80A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615" y="4625297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John Baumann</a:t>
            </a:r>
          </a:p>
          <a:p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Design Engineer</a:t>
            </a:r>
          </a:p>
        </p:txBody>
      </p:sp>
      <p:pic>
        <p:nvPicPr>
          <p:cNvPr id="6" name="Picture Placeholder 5" descr="A person in a suit&#10;&#10;Description automatically generated">
            <a:extLst>
              <a:ext uri="{FF2B5EF4-FFF2-40B4-BE49-F238E27FC236}">
                <a16:creationId xmlns:a16="http://schemas.microsoft.com/office/drawing/2014/main" id="{43463AED-D1AF-F1C8-9EFE-CA6372EA458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4861" r="4861"/>
          <a:stretch/>
        </p:blipFill>
        <p:spPr>
          <a:xfrm>
            <a:off x="8814254" y="2912192"/>
            <a:ext cx="1651000" cy="2743200"/>
          </a:xfrm>
          <a:ln w="6350">
            <a:solidFill>
              <a:schemeClr val="tx1"/>
            </a:solidFill>
          </a:ln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5D0ED18-9BE8-4F1F-28E4-A7EEFC654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29447" y="5649726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Megan </a:t>
            </a:r>
            <a:r>
              <a:rPr lang="en-US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Jadush</a:t>
            </a:r>
            <a:endParaRPr lang="en-US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Materials Engineer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BF5CB72-FE18-9367-CFE1-C97990C750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57917" y="5658585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Natalie Boggess</a:t>
            </a:r>
          </a:p>
          <a:p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Marine Engineer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8A3E153-9864-9F76-7BAA-1CF3761369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86239" y="4625297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Cody Carlson</a:t>
            </a: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Software Engineer</a:t>
            </a:r>
          </a:p>
        </p:txBody>
      </p:sp>
      <p:pic>
        <p:nvPicPr>
          <p:cNvPr id="7" name="Picture Placeholder 6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7C72BB54-1F42-06E5-0DAB-21E09585493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r="9825"/>
          <a:stretch/>
        </p:blipFill>
        <p:spPr>
          <a:xfrm>
            <a:off x="5291072" y="2906047"/>
            <a:ext cx="1649748" cy="2747452"/>
          </a:xfrm>
          <a:ln w="6350">
            <a:solidFill>
              <a:schemeClr val="tx1"/>
            </a:solidFill>
          </a:ln>
        </p:spPr>
      </p:pic>
      <p:pic>
        <p:nvPicPr>
          <p:cNvPr id="8" name="Picture Placeholder 7" descr="A person in a suit smiling&#10;&#10;Description automatically generated">
            <a:extLst>
              <a:ext uri="{FF2B5EF4-FFF2-40B4-BE49-F238E27FC236}">
                <a16:creationId xmlns:a16="http://schemas.microsoft.com/office/drawing/2014/main" id="{AC120FFC-C007-7194-BD11-18FFFBEC194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l="4905" r="4905"/>
          <a:stretch/>
        </p:blipFill>
        <p:spPr>
          <a:xfrm flipH="1">
            <a:off x="113840" y="1837915"/>
            <a:ext cx="1649412" cy="2743200"/>
          </a:xfrm>
          <a:ln w="6350">
            <a:solidFill>
              <a:schemeClr val="tx1"/>
            </a:solidFill>
          </a:ln>
        </p:spPr>
      </p:pic>
      <p:pic>
        <p:nvPicPr>
          <p:cNvPr id="5" name="Picture Placeholder 4" descr="A person with a mustache&#10;&#10;Description automatically generated">
            <a:extLst>
              <a:ext uri="{FF2B5EF4-FFF2-40B4-BE49-F238E27FC236}">
                <a16:creationId xmlns:a16="http://schemas.microsoft.com/office/drawing/2014/main" id="{1AD3DF5A-57C0-CE48-9463-093518E9F51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6"/>
          <a:srcRect l="5087" r="5087"/>
          <a:stretch/>
        </p:blipFill>
        <p:spPr>
          <a:xfrm>
            <a:off x="3563280" y="1830388"/>
            <a:ext cx="1647825" cy="2749550"/>
          </a:xfrm>
          <a:ln w="6350">
            <a:solidFill>
              <a:schemeClr val="tx1"/>
            </a:solidFill>
          </a:ln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F9ED49A-7CCA-D6BD-2BF9-66EA597B3B5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69642" y="4625297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Malik Jean-Baptiste</a:t>
            </a: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Robotics Engineer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7BC75862-41D9-9198-D3C4-184290FFF3C7}"/>
              </a:ext>
            </a:extLst>
          </p:cNvPr>
          <p:cNvSpPr txBox="1">
            <a:spLocks/>
          </p:cNvSpPr>
          <p:nvPr/>
        </p:nvSpPr>
        <p:spPr>
          <a:xfrm>
            <a:off x="8808244" y="5653312"/>
            <a:ext cx="1958992" cy="747897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Anders Snell</a:t>
            </a: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Mechatronics </a:t>
            </a: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Engineer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078C16-195B-F29F-1CC7-30187DF81F84}"/>
              </a:ext>
            </a:extLst>
          </p:cNvPr>
          <p:cNvSpPr/>
          <p:nvPr/>
        </p:nvSpPr>
        <p:spPr>
          <a:xfrm>
            <a:off x="8811954" y="2904739"/>
            <a:ext cx="1651946" cy="2750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in a suit and tie&#10;&#10;Description automatically generated">
            <a:extLst>
              <a:ext uri="{FF2B5EF4-FFF2-40B4-BE49-F238E27FC236}">
                <a16:creationId xmlns:a16="http://schemas.microsoft.com/office/drawing/2014/main" id="{DF54CB58-3B4C-8DA4-D8DC-34CAFB4771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8865" y="1834978"/>
            <a:ext cx="1713472" cy="274526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5D4181-9990-9AF1-2169-08B77B61AA2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John Baumann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60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22CED1-D8B0-972A-A791-BF0485EC5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836026-CFDD-17B0-C248-370F56C8C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67D36-8543-86FF-1A36-E3930CDA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1DC7A4A-9FE4-3EEC-BAAB-A55431F71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Waterproofing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047D62-B188-5D05-65AF-D618ED9220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Anders Snell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09B83E-78C4-0759-503B-8727DFEF093C}"/>
              </a:ext>
            </a:extLst>
          </p:cNvPr>
          <p:cNvSpPr/>
          <p:nvPr/>
        </p:nvSpPr>
        <p:spPr>
          <a:xfrm>
            <a:off x="175054" y="2454587"/>
            <a:ext cx="3352800" cy="2542032"/>
          </a:xfrm>
          <a:prstGeom prst="roundRect">
            <a:avLst/>
          </a:prstGeom>
          <a:solidFill>
            <a:srgbClr val="753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Waterproof up to 1 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This lasts 30 mins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559FEE-6EE3-B648-90FA-75859B3EE131}"/>
              </a:ext>
            </a:extLst>
          </p:cNvPr>
          <p:cNvSpPr/>
          <p:nvPr/>
        </p:nvSpPr>
        <p:spPr>
          <a:xfrm>
            <a:off x="3652452" y="2453640"/>
            <a:ext cx="3352800" cy="2542032"/>
          </a:xfrm>
          <a:prstGeom prst="roundRect">
            <a:avLst/>
          </a:prstGeom>
          <a:solidFill>
            <a:srgbClr val="753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b"/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Rotary encoder – rotary seal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Line measurer/tensioner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56F856-9059-D774-6786-A419FE146DE1}"/>
              </a:ext>
            </a:extLst>
          </p:cNvPr>
          <p:cNvSpPr/>
          <p:nvPr/>
        </p:nvSpPr>
        <p:spPr>
          <a:xfrm>
            <a:off x="7120581" y="2454588"/>
            <a:ext cx="3352800" cy="2542032"/>
          </a:xfrm>
          <a:prstGeom prst="roundRect">
            <a:avLst/>
          </a:prstGeom>
          <a:solidFill>
            <a:srgbClr val="753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b"/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Epoxy to fill gaps</a:t>
            </a:r>
          </a:p>
        </p:txBody>
      </p:sp>
      <p:pic>
        <p:nvPicPr>
          <p:cNvPr id="10" name="Graphic 9" descr="Seahorse with solid fill">
            <a:extLst>
              <a:ext uri="{FF2B5EF4-FFF2-40B4-BE49-F238E27FC236}">
                <a16:creationId xmlns:a16="http://schemas.microsoft.com/office/drawing/2014/main" id="{920ED0CD-3857-A220-7465-A9B3C0AE4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9678" y="2915165"/>
            <a:ext cx="1022521" cy="1022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FC1850-0A5E-36B0-D825-A8412755E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320" y="2827590"/>
            <a:ext cx="1201121" cy="1199349"/>
          </a:xfrm>
          <a:prstGeom prst="rect">
            <a:avLst/>
          </a:prstGeom>
        </p:spPr>
      </p:pic>
      <p:pic>
        <p:nvPicPr>
          <p:cNvPr id="13" name="Picture 12" descr="A black and white icon of a dropper&#10;&#10;AI-generated content may be incorrect.">
            <a:extLst>
              <a:ext uri="{FF2B5EF4-FFF2-40B4-BE49-F238E27FC236}">
                <a16:creationId xmlns:a16="http://schemas.microsoft.com/office/drawing/2014/main" id="{573A94DA-A4AF-26A5-86F0-47723E612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9387" r="-621" b="1705"/>
          <a:stretch/>
        </p:blipFill>
        <p:spPr>
          <a:xfrm>
            <a:off x="8174823" y="2906529"/>
            <a:ext cx="1252003" cy="113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93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0478C1-7D71-085B-47D5-EE45231E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A873B-2EEE-51D3-F176-89B7D5EE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3CD5BD-AE27-483A-F83F-2C5CD6E13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48F326-3DC7-7BE6-A6BE-ABA9C592DE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Anders Snell</a:t>
            </a:r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3EE396E-CEFF-B57A-57D5-3293CE95A4E5}"/>
              </a:ext>
            </a:extLst>
          </p:cNvPr>
          <p:cNvSpPr/>
          <p:nvPr/>
        </p:nvSpPr>
        <p:spPr>
          <a:xfrm>
            <a:off x="533400" y="1562287"/>
            <a:ext cx="8172450" cy="976351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Parses time-stamped latitude, longitude, and orientation 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ABB57D-F617-8AFE-E6EC-E4996CF86006}"/>
              </a:ext>
            </a:extLst>
          </p:cNvPr>
          <p:cNvSpPr/>
          <p:nvPr/>
        </p:nvSpPr>
        <p:spPr>
          <a:xfrm>
            <a:off x="533400" y="2874878"/>
            <a:ext cx="8172450" cy="9144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ea typeface="Calibri"/>
                <a:cs typeface="Times New Roman"/>
              </a:rPr>
              <a:t>Time, depth and line length of point of interest inputted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4E991F2-C989-41ED-306A-FE588D067440}"/>
              </a:ext>
            </a:extLst>
          </p:cNvPr>
          <p:cNvSpPr/>
          <p:nvPr/>
        </p:nvSpPr>
        <p:spPr>
          <a:xfrm>
            <a:off x="533400" y="4119323"/>
            <a:ext cx="8172450" cy="9144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Calculates latitude and longitude displacement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0685BD3-3B07-15BE-02C5-F79B4FA9C168}"/>
              </a:ext>
            </a:extLst>
          </p:cNvPr>
          <p:cNvSpPr/>
          <p:nvPr/>
        </p:nvSpPr>
        <p:spPr>
          <a:xfrm>
            <a:off x="533400" y="5369963"/>
            <a:ext cx="8172450" cy="9144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ea typeface="Calibri"/>
                <a:cs typeface="Times New Roman"/>
              </a:rPr>
              <a:t>Resultant coordinates outputted</a:t>
            </a:r>
          </a:p>
        </p:txBody>
      </p:sp>
    </p:spTree>
    <p:extLst>
      <p:ext uri="{BB962C8B-B14F-4D97-AF65-F5344CB8AC3E}">
        <p14:creationId xmlns:p14="http://schemas.microsoft.com/office/powerpoint/2010/main" val="2606178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budget&#10;&#10;AI-generated content may be incorrect.">
            <a:extLst>
              <a:ext uri="{FF2B5EF4-FFF2-40B4-BE49-F238E27FC236}">
                <a16:creationId xmlns:a16="http://schemas.microsoft.com/office/drawing/2014/main" id="{8E0767D9-3DDC-AB2C-952F-3AF62DA8A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75" y="1710513"/>
            <a:ext cx="7357065" cy="4305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B09B8-4935-CF56-0C0D-E838FD76D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AED0B-3F82-397C-99D4-FA14EA88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D8C3AC-AC8C-E360-AC53-91ADE7AC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Budget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7FDEF7-1CE7-888F-E263-8D2EC9E5A8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Anders Snell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8AFB1E-AEFB-B6AB-8B91-803675BE2E2F}"/>
              </a:ext>
            </a:extLst>
          </p:cNvPr>
          <p:cNvSpPr txBox="1"/>
          <p:nvPr/>
        </p:nvSpPr>
        <p:spPr>
          <a:xfrm>
            <a:off x="5137799" y="4655372"/>
            <a:ext cx="9622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$359.93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F3F75F-1467-87BB-0A2E-C0B67C4D78AA}"/>
              </a:ext>
            </a:extLst>
          </p:cNvPr>
          <p:cNvSpPr txBox="1"/>
          <p:nvPr/>
        </p:nvSpPr>
        <p:spPr>
          <a:xfrm>
            <a:off x="7193426" y="3157954"/>
            <a:ext cx="10774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0070C0"/>
                </a:solidFill>
                <a:ea typeface="Calibri"/>
                <a:cs typeface="Calibri"/>
              </a:rPr>
              <a:t>$1640.07</a:t>
            </a:r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60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B00577-8B84-F76C-3D41-2CD0A3A61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0511"/>
            <a:ext cx="9753600" cy="4346575"/>
          </a:xfrm>
        </p:spPr>
        <p:txBody>
          <a:bodyPr vert="horz" lIns="0" tIns="0" rIns="0" bIns="0" rtlCol="0" anchor="t">
            <a:noAutofit/>
          </a:bodyPr>
          <a:lstStyle/>
          <a:p>
            <a:endParaRPr lang="en-US" sz="1400">
              <a:ea typeface="Calibri"/>
              <a:cs typeface="Calibri"/>
            </a:endParaRPr>
          </a:p>
          <a:p>
            <a:r>
              <a:rPr lang="en-US" sz="1800">
                <a:cs typeface="Calibri"/>
              </a:rPr>
              <a:t>[1] </a:t>
            </a:r>
            <a:r>
              <a:rPr lang="en-US" sz="1800" i="1">
                <a:cs typeface="Calibri"/>
              </a:rPr>
              <a:t>What is an Inertial Measurement Unit?</a:t>
            </a:r>
            <a:r>
              <a:rPr lang="en-US" sz="1800">
                <a:cs typeface="Calibri"/>
              </a:rPr>
              <a:t> (2024). </a:t>
            </a:r>
            <a:r>
              <a:rPr lang="en-US" sz="1800" err="1">
                <a:cs typeface="Calibri"/>
              </a:rPr>
              <a:t>VectorNav</a:t>
            </a:r>
            <a:r>
              <a:rPr lang="en-US" sz="1800">
                <a:cs typeface="Calibri"/>
              </a:rPr>
              <a:t>. </a:t>
            </a:r>
            <a:r>
              <a:rPr lang="en-US" sz="1800">
                <a:cs typeface="Calibri"/>
                <a:hlinkClick r:id="rId2"/>
              </a:rPr>
              <a:t>https://www.vectornav.com/resources/detail/what-is-an-inertial-</a:t>
            </a:r>
            <a:r>
              <a:rPr lang="en-US" sz="1800">
                <a:cs typeface="Calibri"/>
                <a:hlinkClick r:id="rId3"/>
              </a:rPr>
              <a:t>measurement-unit</a:t>
            </a:r>
            <a:endParaRPr lang="en-US" sz="1800">
              <a:cs typeface="Calibri"/>
            </a:endParaRPr>
          </a:p>
          <a:p>
            <a:r>
              <a:rPr lang="en-US" sz="1800">
                <a:cs typeface="Calibri"/>
              </a:rPr>
              <a:t>[2] </a:t>
            </a:r>
            <a:r>
              <a:rPr lang="en-US" sz="1800" i="1">
                <a:cs typeface="Calibri"/>
              </a:rPr>
              <a:t>Garmin GPSMAP 78 Handheld Navigator - 010-00864-00</a:t>
            </a:r>
            <a:r>
              <a:rPr lang="en-US" sz="1800">
                <a:cs typeface="Calibri"/>
              </a:rPr>
              <a:t>. (2024). Marine Electronics Shop. </a:t>
            </a:r>
            <a:r>
              <a:rPr lang="en-US" sz="1800">
                <a:cs typeface="Calibri"/>
                <a:hlinkClick r:id="rId3"/>
              </a:rPr>
              <a:t>https://www.marine-electronics-shop.com/garmin-gpsmap-78-handheld-navigator-010-00864-00/</a:t>
            </a:r>
            <a:endParaRPr lang="en-US" sz="1800"/>
          </a:p>
          <a:p>
            <a:r>
              <a:rPr lang="en-US" sz="1800">
                <a:ea typeface="Calibri"/>
                <a:cs typeface="Calibri"/>
              </a:rPr>
              <a:t>[3] </a:t>
            </a:r>
            <a:r>
              <a:rPr lang="en-US" sz="1800" i="1">
                <a:solidFill>
                  <a:srgbClr val="2C3E50"/>
                </a:solidFill>
                <a:ea typeface="Calibri"/>
                <a:cs typeface="Calibri"/>
              </a:rPr>
              <a:t>Bar02 Ultra High Resolution 10m Depth/Pressure Sensor. (n.d.). Blue Robotics. </a:t>
            </a:r>
            <a:r>
              <a:rPr lang="en-US" sz="1800" i="1">
                <a:solidFill>
                  <a:srgbClr val="2C3E50"/>
                </a:solidFill>
                <a:ea typeface="Calibri"/>
                <a:cs typeface="Calibri"/>
                <a:hlinkClick r:id="rId4"/>
              </a:rPr>
              <a:t>https://bluerobotics.com/store/sensors-cameras/sensors/bar02-sensor-r1-rp/</a:t>
            </a:r>
            <a:endParaRPr lang="en-US" sz="1800" i="1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en-US" sz="1800" i="1">
                <a:solidFill>
                  <a:srgbClr val="000000"/>
                </a:solidFill>
                <a:ea typeface="Calibri"/>
                <a:cs typeface="Calibri"/>
              </a:rPr>
              <a:t>[</a:t>
            </a:r>
            <a:r>
              <a:rPr lang="en-US" sz="1800" i="1">
                <a:ea typeface="Calibri"/>
                <a:cs typeface="Calibri"/>
              </a:rPr>
              <a:t>4]</a:t>
            </a:r>
            <a:r>
              <a:rPr lang="en-US" sz="1800" i="1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n-US" sz="1800" i="1" err="1">
                <a:solidFill>
                  <a:srgbClr val="2C3E50"/>
                </a:solidFill>
                <a:ea typeface="Calibri"/>
                <a:cs typeface="Calibri"/>
              </a:rPr>
              <a:t>SparkFun</a:t>
            </a:r>
            <a:r>
              <a:rPr lang="en-US" sz="1800" i="1">
                <a:solidFill>
                  <a:srgbClr val="2C3E50"/>
                </a:solidFill>
                <a:ea typeface="Calibri"/>
                <a:cs typeface="Calibri"/>
              </a:rPr>
              <a:t> </a:t>
            </a:r>
            <a:r>
              <a:rPr lang="en-US" sz="1800" i="1" err="1">
                <a:solidFill>
                  <a:srgbClr val="2C3E50"/>
                </a:solidFill>
                <a:ea typeface="Calibri"/>
                <a:cs typeface="Calibri"/>
              </a:rPr>
              <a:t>OpenLog</a:t>
            </a:r>
            <a:r>
              <a:rPr lang="en-US" sz="1800" i="1">
                <a:solidFill>
                  <a:srgbClr val="2C3E50"/>
                </a:solidFill>
                <a:ea typeface="Calibri"/>
                <a:cs typeface="Calibri"/>
              </a:rPr>
              <a:t> Artemis - DEV-16832 - </a:t>
            </a:r>
            <a:r>
              <a:rPr lang="en-US" sz="1800" i="1" err="1">
                <a:solidFill>
                  <a:srgbClr val="2C3E50"/>
                </a:solidFill>
                <a:ea typeface="Calibri"/>
                <a:cs typeface="Calibri"/>
              </a:rPr>
              <a:t>SparkFun</a:t>
            </a:r>
            <a:r>
              <a:rPr lang="en-US" sz="1800" i="1">
                <a:solidFill>
                  <a:srgbClr val="2C3E50"/>
                </a:solidFill>
                <a:ea typeface="Calibri"/>
                <a:cs typeface="Calibri"/>
              </a:rPr>
              <a:t> Electronics. (2022, November 5). Sparkfun.com. </a:t>
            </a:r>
            <a:r>
              <a:rPr lang="en-US" sz="1800" i="1">
                <a:solidFill>
                  <a:srgbClr val="2C3E50"/>
                </a:solidFill>
                <a:ea typeface="Calibri"/>
                <a:cs typeface="Calibri"/>
                <a:hlinkClick r:id="rId5"/>
              </a:rPr>
              <a:t>https://www.sparkfun.com/products/16832</a:t>
            </a:r>
            <a:endParaRPr lang="en-US" sz="1800" i="1">
              <a:solidFill>
                <a:srgbClr val="2C3E50"/>
              </a:solidFill>
              <a:ea typeface="Calibri"/>
              <a:cs typeface="Calibri"/>
            </a:endParaRPr>
          </a:p>
          <a:p>
            <a:r>
              <a:rPr lang="en-US" sz="1800" i="1">
                <a:solidFill>
                  <a:srgbClr val="2C3E50"/>
                </a:solidFill>
                <a:ea typeface="Calibri"/>
                <a:cs typeface="Calibri"/>
              </a:rPr>
              <a:t>[5] </a:t>
            </a:r>
            <a:r>
              <a:rPr lang="en-US" sz="1800" i="1">
                <a:solidFill>
                  <a:srgbClr val="2C3E50"/>
                </a:solidFill>
                <a:ea typeface="+mn-lt"/>
                <a:cs typeface="+mn-lt"/>
              </a:rPr>
              <a:t>Blue Robotics Watertight Box – Blue Robotics. (2024, April 30). BlueRobotics.com</a:t>
            </a:r>
          </a:p>
          <a:p>
            <a:pPr marL="0" indent="0">
              <a:buNone/>
            </a:pPr>
            <a:r>
              <a:rPr lang="en-US" sz="1800">
                <a:solidFill>
                  <a:srgbClr val="2C3E50"/>
                </a:solidFill>
                <a:ea typeface="+mn-lt"/>
                <a:cs typeface="+mn-lt"/>
              </a:rPr>
              <a:t>     </a:t>
            </a:r>
            <a:r>
              <a:rPr lang="en-US" sz="1800">
                <a:solidFill>
                  <a:srgbClr val="2C3E50"/>
                </a:solidFill>
                <a:ea typeface="+mn-lt"/>
                <a:cs typeface="+mn-lt"/>
                <a:hlinkClick r:id="rId6"/>
              </a:rPr>
              <a:t>https://bluerobotics.com/store/watertight-enclosures/watertight-boxes/watertight-box/</a:t>
            </a:r>
            <a:endParaRPr lang="en-US" sz="1800" i="1">
              <a:solidFill>
                <a:srgbClr val="2C3E50"/>
              </a:solidFill>
              <a:ea typeface="Calibri"/>
              <a:cs typeface="Calibri"/>
            </a:endParaRPr>
          </a:p>
          <a:p>
            <a:r>
              <a:rPr lang="en-US" sz="1800">
                <a:solidFill>
                  <a:srgbClr val="2C3E50"/>
                </a:solidFill>
                <a:ea typeface="+mn-lt"/>
                <a:cs typeface="+mn-lt"/>
              </a:rPr>
              <a:t>[6] </a:t>
            </a:r>
            <a:r>
              <a:rPr lang="en-US" sz="1800" i="1">
                <a:solidFill>
                  <a:srgbClr val="0F1111"/>
                </a:solidFill>
              </a:rPr>
              <a:t>150ft Aluminum Dive Reel with Tension and Locking System - Rope Reel, Scuba Diving Reel, Kayak Anchor Reel, String Line Reel –Amazon </a:t>
            </a:r>
            <a:r>
              <a:rPr lang="en-US" sz="1800">
                <a:solidFill>
                  <a:srgbClr val="2C3E50"/>
                </a:solidFill>
                <a:hlinkClick r:id="rId7"/>
              </a:rPr>
              <a:t>https</a:t>
            </a:r>
            <a:r>
              <a:rPr lang="en-US" sz="1800">
                <a:solidFill>
                  <a:srgbClr val="2C3E50"/>
                </a:solidFill>
                <a:ea typeface="+mn-lt"/>
                <a:cs typeface="+mn-lt"/>
                <a:hlinkClick r:id="rId7"/>
              </a:rPr>
              <a:t>://www.amazon.com/SAEKODIVE-Aluminum-Tension-Locking-System/dp/B0CQ8FSPSV</a:t>
            </a:r>
            <a:endParaRPr lang="en-US">
              <a:ea typeface="Calibri"/>
              <a:cs typeface="Calibri"/>
            </a:endParaRPr>
          </a:p>
          <a:p>
            <a:endParaRPr lang="en-US" sz="1800">
              <a:solidFill>
                <a:srgbClr val="2C3E5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1800">
              <a:solidFill>
                <a:srgbClr val="2C3E5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1800">
              <a:solidFill>
                <a:srgbClr val="2C3E5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1800">
              <a:solidFill>
                <a:srgbClr val="2C3E50"/>
              </a:solidFill>
              <a:ea typeface="Calibri"/>
              <a:cs typeface="Calibri"/>
            </a:endParaRPr>
          </a:p>
          <a:p>
            <a:endParaRPr lang="en-US" sz="1800">
              <a:solidFill>
                <a:srgbClr val="2C3E50"/>
              </a:solidFill>
              <a:ea typeface="Calibri"/>
              <a:cs typeface="Calibri"/>
            </a:endParaRPr>
          </a:p>
          <a:p>
            <a:endParaRPr lang="en-US" sz="1800" i="1">
              <a:solidFill>
                <a:srgbClr val="2C3E50"/>
              </a:solidFill>
              <a:ea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AA496D-077A-B549-997F-CF34BA15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4BDEA-5750-D925-4AB9-811D989C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94BFC-7E3C-30B5-35FF-B8ACC2D2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255907-E482-0CE0-2DAB-B3D198D2AF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Anders Snell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90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F28956-3573-160A-98FF-B4814596B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6A02-B678-F812-FDD0-A6E69DAEB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96F6F0-5A14-C703-722E-406A315A9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Current/Future Work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81FBDE-F9CD-FF8D-A361-0DF257AD55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Anders Snell</a:t>
            </a: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8E549B-7C82-D2D4-4035-AC09C6BF10BC}"/>
              </a:ext>
            </a:extLst>
          </p:cNvPr>
          <p:cNvSpPr/>
          <p:nvPr/>
        </p:nvSpPr>
        <p:spPr>
          <a:xfrm>
            <a:off x="530179" y="1576589"/>
            <a:ext cx="2374007" cy="220228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Buying and testing a reeling system</a:t>
            </a: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26853A-99CE-29A1-A1FC-3B18C4E8E1A3}"/>
              </a:ext>
            </a:extLst>
          </p:cNvPr>
          <p:cNvSpPr/>
          <p:nvPr/>
        </p:nvSpPr>
        <p:spPr>
          <a:xfrm>
            <a:off x="4136263" y="3980645"/>
            <a:ext cx="2374007" cy="220228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Designing and testing a completely external mounting system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B1BF0A-0244-8551-B117-8E4DE1C5FFE3}"/>
              </a:ext>
            </a:extLst>
          </p:cNvPr>
          <p:cNvSpPr/>
          <p:nvPr/>
        </p:nvSpPr>
        <p:spPr>
          <a:xfrm>
            <a:off x="530180" y="3980645"/>
            <a:ext cx="2374007" cy="22022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Testing system in deeper pool/ spring, or ocean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8C97FE-6EF6-0E5F-68F9-4A7C6A5484D4}"/>
              </a:ext>
            </a:extLst>
          </p:cNvPr>
          <p:cNvSpPr/>
          <p:nvPr/>
        </p:nvSpPr>
        <p:spPr>
          <a:xfrm>
            <a:off x="4136264" y="1576589"/>
            <a:ext cx="2374007" cy="22022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Compare reel and angle sensor results</a:t>
            </a: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C35310-0092-7BF5-7BFD-CBC286BD8ECB}"/>
              </a:ext>
            </a:extLst>
          </p:cNvPr>
          <p:cNvSpPr/>
          <p:nvPr/>
        </p:nvSpPr>
        <p:spPr>
          <a:xfrm>
            <a:off x="7474038" y="3980645"/>
            <a:ext cx="2374007" cy="22022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Waterproofing any connections needed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1AE147D-81BA-83F1-7E9E-0010F3C9BA12}"/>
              </a:ext>
            </a:extLst>
          </p:cNvPr>
          <p:cNvSpPr/>
          <p:nvPr/>
        </p:nvSpPr>
        <p:spPr>
          <a:xfrm>
            <a:off x="7474038" y="1576588"/>
            <a:ext cx="2374007" cy="220228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Work on coding different components together</a:t>
            </a:r>
          </a:p>
        </p:txBody>
      </p:sp>
    </p:spTree>
    <p:extLst>
      <p:ext uri="{BB962C8B-B14F-4D97-AF65-F5344CB8AC3E}">
        <p14:creationId xmlns:p14="http://schemas.microsoft.com/office/powerpoint/2010/main" val="4065750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ble with text on it&#10;&#10;Description automatically generated">
            <a:extLst>
              <a:ext uri="{FF2B5EF4-FFF2-40B4-BE49-F238E27FC236}">
                <a16:creationId xmlns:a16="http://schemas.microsoft.com/office/drawing/2014/main" id="{15B7892C-929C-DAD8-72AF-0140D7075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369" y="1825625"/>
            <a:ext cx="7559261" cy="4346575"/>
          </a:xfrm>
          <a:prstGeom prst="rect">
            <a:avLst/>
          </a:prstGeom>
          <a:noFill/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BE2C8514-788F-F85D-0DFE-1F34580F6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C19D00-DE8C-6538-C53F-F96B2FEC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FC9ED-9C6E-0930-6404-89C54CCCC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Stakeholder Matrix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4C5CBE1-BFEF-A220-44DD-A1D853DEF9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5486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892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8595B3-F712-4D77-EF34-65E339753A75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ound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29E085-7666-7748-C86F-D80B2C16B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CF4DC-8232-662C-6F0C-A431CF10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9A0885-139B-9BD8-6E02-74555A36E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Stakeholders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D2A297-DB64-90FC-7CB5-15FA7171187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Natalie Boggess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9BEF498-52F5-5CFE-0A45-0E295DC0EB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5231395"/>
              </p:ext>
            </p:extLst>
          </p:nvPr>
        </p:nvGraphicFramePr>
        <p:xfrm>
          <a:off x="251992" y="1727199"/>
          <a:ext cx="5440325" cy="4446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0" name="Group 49">
            <a:extLst>
              <a:ext uri="{FF2B5EF4-FFF2-40B4-BE49-F238E27FC236}">
                <a16:creationId xmlns:a16="http://schemas.microsoft.com/office/drawing/2014/main" id="{C79429F2-2883-5EB1-A51E-5206A7A029E9}"/>
              </a:ext>
            </a:extLst>
          </p:cNvPr>
          <p:cNvGrpSpPr/>
          <p:nvPr/>
        </p:nvGrpSpPr>
        <p:grpSpPr>
          <a:xfrm>
            <a:off x="6392458" y="2500096"/>
            <a:ext cx="3818626" cy="1130060"/>
            <a:chOff x="6458310" y="2518911"/>
            <a:chExt cx="3818626" cy="1130060"/>
          </a:xfrm>
        </p:grpSpPr>
        <p:sp>
          <p:nvSpPr>
            <p:cNvPr id="26" name="Flowchart: Process 25">
              <a:extLst>
                <a:ext uri="{FF2B5EF4-FFF2-40B4-BE49-F238E27FC236}">
                  <a16:creationId xmlns:a16="http://schemas.microsoft.com/office/drawing/2014/main" id="{D23AE649-ED09-E58B-CD46-BCA344A1DCA8}"/>
                </a:ext>
              </a:extLst>
            </p:cNvPr>
            <p:cNvSpPr/>
            <p:nvPr/>
          </p:nvSpPr>
          <p:spPr>
            <a:xfrm>
              <a:off x="6458310" y="2993279"/>
              <a:ext cx="3818626" cy="281969"/>
            </a:xfrm>
            <a:prstGeom prst="flowChartProcess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Process 26">
              <a:extLst>
                <a:ext uri="{FF2B5EF4-FFF2-40B4-BE49-F238E27FC236}">
                  <a16:creationId xmlns:a16="http://schemas.microsoft.com/office/drawing/2014/main" id="{1623DF9C-E60E-7FAF-84A4-8A7F6A6C2626}"/>
                </a:ext>
              </a:extLst>
            </p:cNvPr>
            <p:cNvSpPr/>
            <p:nvPr/>
          </p:nvSpPr>
          <p:spPr>
            <a:xfrm rot="-5400000">
              <a:off x="8133271" y="2626655"/>
              <a:ext cx="497457" cy="281969"/>
            </a:xfrm>
            <a:prstGeom prst="flowChartProcess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Process 27">
              <a:extLst>
                <a:ext uri="{FF2B5EF4-FFF2-40B4-BE49-F238E27FC236}">
                  <a16:creationId xmlns:a16="http://schemas.microsoft.com/office/drawing/2014/main" id="{B02DF637-07DA-FB3A-6772-A728B64603AA}"/>
                </a:ext>
              </a:extLst>
            </p:cNvPr>
            <p:cNvSpPr/>
            <p:nvPr/>
          </p:nvSpPr>
          <p:spPr>
            <a:xfrm rot="-5400000">
              <a:off x="9571006" y="3259258"/>
              <a:ext cx="497457" cy="281969"/>
            </a:xfrm>
            <a:prstGeom prst="flowChartProcess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Process 28">
              <a:extLst>
                <a:ext uri="{FF2B5EF4-FFF2-40B4-BE49-F238E27FC236}">
                  <a16:creationId xmlns:a16="http://schemas.microsoft.com/office/drawing/2014/main" id="{8BF308F6-1507-1AB7-7DC3-24DD62B985BF}"/>
                </a:ext>
              </a:extLst>
            </p:cNvPr>
            <p:cNvSpPr/>
            <p:nvPr/>
          </p:nvSpPr>
          <p:spPr>
            <a:xfrm rot="-5400000">
              <a:off x="8133270" y="3259258"/>
              <a:ext cx="497457" cy="281969"/>
            </a:xfrm>
            <a:prstGeom prst="flowChartProcess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lowchart: Process 47">
              <a:extLst>
                <a:ext uri="{FF2B5EF4-FFF2-40B4-BE49-F238E27FC236}">
                  <a16:creationId xmlns:a16="http://schemas.microsoft.com/office/drawing/2014/main" id="{59AC108B-9C0C-1037-99C5-FE9DFA93CE9E}"/>
                </a:ext>
              </a:extLst>
            </p:cNvPr>
            <p:cNvSpPr/>
            <p:nvPr/>
          </p:nvSpPr>
          <p:spPr>
            <a:xfrm rot="16200000">
              <a:off x="6723755" y="3249850"/>
              <a:ext cx="497457" cy="281969"/>
            </a:xfrm>
            <a:prstGeom prst="flowChartProcess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E36C5962-D997-30FA-6F84-C911E7501911}"/>
              </a:ext>
            </a:extLst>
          </p:cNvPr>
          <p:cNvSpPr/>
          <p:nvPr/>
        </p:nvSpPr>
        <p:spPr>
          <a:xfrm>
            <a:off x="6251583" y="3790053"/>
            <a:ext cx="1360044" cy="1964691"/>
          </a:xfrm>
          <a:prstGeom prst="flowChartConnector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Arial"/>
                <a:ea typeface="Calibri"/>
                <a:cs typeface="Arial"/>
              </a:rPr>
              <a:t>RL</a:t>
            </a:r>
            <a:endParaRPr lang="en-US" b="1">
              <a:latin typeface="Arial"/>
              <a:cs typeface="Arial"/>
            </a:endParaRPr>
          </a:p>
        </p:txBody>
      </p:sp>
      <p:pic>
        <p:nvPicPr>
          <p:cNvPr id="1280" name="Picture 1279" descr="A person taking a selfie&#10;&#10;Description automatically generated">
            <a:extLst>
              <a:ext uri="{FF2B5EF4-FFF2-40B4-BE49-F238E27FC236}">
                <a16:creationId xmlns:a16="http://schemas.microsoft.com/office/drawing/2014/main" id="{D76F9882-6E5C-A50D-A00B-0334E9905F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363" r="10038"/>
          <a:stretch/>
        </p:blipFill>
        <p:spPr>
          <a:xfrm>
            <a:off x="7584485" y="182668"/>
            <a:ext cx="1596659" cy="2147346"/>
          </a:xfrm>
          <a:prstGeom prst="flowChartConnector">
            <a:avLst/>
          </a:prstGeom>
          <a:ln w="28575">
            <a:solidFill>
              <a:schemeClr val="tx1"/>
            </a:solidFill>
          </a:ln>
        </p:spPr>
      </p:pic>
      <p:pic>
        <p:nvPicPr>
          <p:cNvPr id="1374" name="Content Placeholder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B0F42D3-BCFA-8C9E-064D-31C110CC0368}"/>
              </a:ext>
            </a:extLst>
          </p:cNvPr>
          <p:cNvPicPr>
            <a:picLocks noGrp="1"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4998" y="3766269"/>
            <a:ext cx="1361652" cy="1987193"/>
          </a:xfrm>
          <a:prstGeom prst="flowChartConnector">
            <a:avLst/>
          </a:prstGeom>
          <a:ln w="28575">
            <a:solidFill>
              <a:schemeClr val="tx1"/>
            </a:solidFill>
          </a:ln>
        </p:spPr>
      </p:pic>
      <p:pic>
        <p:nvPicPr>
          <p:cNvPr id="1376" name="Picture 1375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9E124027-1426-FAE1-74F5-AF0452A98E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0080" y="3766269"/>
            <a:ext cx="1351564" cy="1978979"/>
          </a:xfrm>
          <a:prstGeom prst="flowChartConnector">
            <a:avLst/>
          </a:prstGeom>
          <a:ln w="28575">
            <a:solidFill>
              <a:srgbClr val="000000"/>
            </a:solidFill>
          </a:ln>
        </p:spPr>
      </p:pic>
      <p:pic>
        <p:nvPicPr>
          <p:cNvPr id="1359" name="Picture 1358" descr="Rasster Lab | Logo Design Contest | LogoTournament">
            <a:extLst>
              <a:ext uri="{FF2B5EF4-FFF2-40B4-BE49-F238E27FC236}">
                <a16:creationId xmlns:a16="http://schemas.microsoft.com/office/drawing/2014/main" id="{78CFA219-EB98-85B6-C192-6106510CB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4165" y="3786480"/>
            <a:ext cx="1368781" cy="1956743"/>
          </a:xfrm>
          <a:prstGeom prst="flowChartConnector">
            <a:avLst/>
          </a:prstGeom>
          <a:ln w="285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639706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A2F14-0AC5-130D-DB96-7FE4AC25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75895E-EC76-A879-58DE-3D0E6BFF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>
                <a:latin typeface="Arial Black"/>
                <a:cs typeface="Times New Roman"/>
              </a:rPr>
              <a:t>Primary Market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0B34869-FF2A-9411-5BB5-0178C662C9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81050"/>
          </a:xfrm>
        </p:spPr>
        <p:txBody>
          <a:bodyPr/>
          <a:lstStyle/>
          <a:p>
            <a:r>
              <a:rPr lang="en-US">
                <a:ea typeface="Calibri"/>
              </a:rPr>
              <a:t>Malik Jean Baptiste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DCDA3114-DB17-8D40-E0EF-F50543D0C6FB}"/>
              </a:ext>
            </a:extLst>
          </p:cNvPr>
          <p:cNvSpPr/>
          <p:nvPr/>
        </p:nvSpPr>
        <p:spPr>
          <a:xfrm>
            <a:off x="2195475" y="2032190"/>
            <a:ext cx="2764968" cy="279361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sz="2700">
                <a:latin typeface="Calibri"/>
                <a:ea typeface="Calibri"/>
                <a:cs typeface="Calibri"/>
              </a:rPr>
              <a:t>Dr. </a:t>
            </a:r>
            <a:r>
              <a:rPr lang="en-US" sz="2700" err="1">
                <a:latin typeface="Calibri"/>
                <a:ea typeface="Calibri"/>
                <a:cs typeface="Calibri"/>
              </a:rPr>
              <a:t>Rassweiler</a:t>
            </a:r>
            <a:endParaRPr lang="en-US" sz="2700">
              <a:latin typeface="Calibri"/>
              <a:ea typeface="Calibri"/>
              <a:cs typeface="Calibri"/>
            </a:endParaRPr>
          </a:p>
        </p:txBody>
      </p:sp>
      <p:pic>
        <p:nvPicPr>
          <p:cNvPr id="98" name="Content Placeholder 97" descr="Doctor male with solid fill">
            <a:extLst>
              <a:ext uri="{FF2B5EF4-FFF2-40B4-BE49-F238E27FC236}">
                <a16:creationId xmlns:a16="http://schemas.microsoft.com/office/drawing/2014/main" id="{AD72F0EA-994F-3C76-8807-AD5FF652D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9192" y="2223956"/>
            <a:ext cx="1458684" cy="1401392"/>
          </a:xfrm>
        </p:spPr>
      </p:pic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50D2C81-BEFD-30E7-5095-3D1B068E4F22}"/>
              </a:ext>
            </a:extLst>
          </p:cNvPr>
          <p:cNvSpPr/>
          <p:nvPr/>
        </p:nvSpPr>
        <p:spPr>
          <a:xfrm>
            <a:off x="5696091" y="2032190"/>
            <a:ext cx="2764968" cy="279361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sz="2700">
                <a:latin typeface="Calibri"/>
                <a:ea typeface="Calibri"/>
                <a:cs typeface="Calibri"/>
              </a:rPr>
              <a:t>Oceanographers</a:t>
            </a:r>
          </a:p>
        </p:txBody>
      </p:sp>
      <p:pic>
        <p:nvPicPr>
          <p:cNvPr id="101" name="Graphic 100" descr="Wave outline">
            <a:extLst>
              <a:ext uri="{FF2B5EF4-FFF2-40B4-BE49-F238E27FC236}">
                <a16:creationId xmlns:a16="http://schemas.microsoft.com/office/drawing/2014/main" id="{97BD4EBA-767C-A9FD-2E42-60589219A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71439" y="2226273"/>
            <a:ext cx="1418579" cy="140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94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C7B2C-869D-F706-5D96-4C17251D9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2AF19D-3FCF-802C-FC0A-E1A115FE2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Secondary Market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8A6707-6099-35E2-E7F4-1BFD34EBCB8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Malik Jean Baptiste</a:t>
            </a:r>
            <a:endParaRPr lang="en-US">
              <a:solidFill>
                <a:srgbClr val="000000"/>
              </a:solidFill>
              <a:ea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F5C787-01C8-2B2C-AF5C-A45C60B1E31D}"/>
              </a:ext>
            </a:extLst>
          </p:cNvPr>
          <p:cNvSpPr/>
          <p:nvPr/>
        </p:nvSpPr>
        <p:spPr>
          <a:xfrm>
            <a:off x="736452" y="2032190"/>
            <a:ext cx="2764968" cy="27936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sz="27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Commercial Fishing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27BA24B-1D8E-F57A-B498-1BCD45FDC4A6}"/>
              </a:ext>
            </a:extLst>
          </p:cNvPr>
          <p:cNvSpPr/>
          <p:nvPr/>
        </p:nvSpPr>
        <p:spPr>
          <a:xfrm>
            <a:off x="3953533" y="2032190"/>
            <a:ext cx="2764968" cy="27936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ea typeface="Calibri"/>
              <a:cs typeface="Calibri"/>
            </a:endParaRPr>
          </a:p>
          <a:p>
            <a:pPr algn="ctr"/>
            <a:r>
              <a:rPr lang="en-US" sz="2700">
                <a:latin typeface="Calibri"/>
                <a:ea typeface="Calibri"/>
                <a:cs typeface="Calibri"/>
              </a:rPr>
              <a:t>Underwater Exploration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234B9D-48A8-B5FC-5E04-ADC2B970BD7D}"/>
              </a:ext>
            </a:extLst>
          </p:cNvPr>
          <p:cNvSpPr/>
          <p:nvPr/>
        </p:nvSpPr>
        <p:spPr>
          <a:xfrm>
            <a:off x="7172835" y="2032190"/>
            <a:ext cx="2764968" cy="27936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sz="2700">
                <a:latin typeface="Calibri"/>
                <a:ea typeface="Calibri"/>
                <a:cs typeface="Calibri"/>
              </a:rPr>
              <a:t>Recreational Divers</a:t>
            </a:r>
          </a:p>
        </p:txBody>
      </p:sp>
      <p:pic>
        <p:nvPicPr>
          <p:cNvPr id="19" name="Graphic 18" descr="Fins outline">
            <a:extLst>
              <a:ext uri="{FF2B5EF4-FFF2-40B4-BE49-F238E27FC236}">
                <a16:creationId xmlns:a16="http://schemas.microsoft.com/office/drawing/2014/main" id="{E16002CF-32CC-1661-8A96-BEF92EB7E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6149" y="2144823"/>
            <a:ext cx="1186120" cy="1203841"/>
          </a:xfrm>
          <a:prstGeom prst="rect">
            <a:avLst/>
          </a:prstGeom>
        </p:spPr>
      </p:pic>
      <p:pic>
        <p:nvPicPr>
          <p:cNvPr id="20" name="Graphic 19" descr="Submarine outline">
            <a:extLst>
              <a:ext uri="{FF2B5EF4-FFF2-40B4-BE49-F238E27FC236}">
                <a16:creationId xmlns:a16="http://schemas.microsoft.com/office/drawing/2014/main" id="{19964F32-130E-F5DB-6631-25360B90A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95210" y="2205001"/>
            <a:ext cx="1067982" cy="1085702"/>
          </a:xfrm>
          <a:prstGeom prst="rect">
            <a:avLst/>
          </a:prstGeom>
        </p:spPr>
      </p:pic>
      <p:pic>
        <p:nvPicPr>
          <p:cNvPr id="21" name="Graphic 20" descr="Fish outline">
            <a:extLst>
              <a:ext uri="{FF2B5EF4-FFF2-40B4-BE49-F238E27FC236}">
                <a16:creationId xmlns:a16="http://schemas.microsoft.com/office/drawing/2014/main" id="{9865B17C-3C1C-E8E1-599A-8FB5B3CCA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52969" y="2206108"/>
            <a:ext cx="1327888" cy="136333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A4320BA-44B0-16CF-0F36-E8C227E12890}"/>
              </a:ext>
            </a:extLst>
          </p:cNvPr>
          <p:cNvSpPr/>
          <p:nvPr/>
        </p:nvSpPr>
        <p:spPr>
          <a:xfrm>
            <a:off x="7178713" y="2060688"/>
            <a:ext cx="2764968" cy="27936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ea typeface="Calibri"/>
              <a:cs typeface="Calibri"/>
            </a:endParaRPr>
          </a:p>
          <a:p>
            <a:pPr algn="ctr"/>
            <a:r>
              <a:rPr lang="en-US" sz="2700">
                <a:latin typeface="Calibri"/>
                <a:ea typeface="Calibri"/>
                <a:cs typeface="Calibri"/>
              </a:rPr>
              <a:t>Marine Sanctuary</a:t>
            </a:r>
          </a:p>
        </p:txBody>
      </p:sp>
      <p:pic>
        <p:nvPicPr>
          <p:cNvPr id="9" name="Graphic 8" descr="Porthole outline">
            <a:extLst>
              <a:ext uri="{FF2B5EF4-FFF2-40B4-BE49-F238E27FC236}">
                <a16:creationId xmlns:a16="http://schemas.microsoft.com/office/drawing/2014/main" id="{15E813DD-D85B-B6A3-D546-B4A73FE74D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54347" y="2313687"/>
            <a:ext cx="1207476" cy="11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48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B1AA8-D3FC-7DED-266E-E4BA4E9A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0813E-0DCD-416C-6F05-6ACE27F8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BE4B35-76AF-60CB-D41D-288F7661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of Quality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E3B2AE-423A-38CB-28AF-A71FA83A4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Cody Carlson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87B672F-BE57-F7AD-E23C-49114DC0C023}"/>
              </a:ext>
            </a:extLst>
          </p:cNvPr>
          <p:cNvGraphicFramePr/>
          <p:nvPr/>
        </p:nvGraphicFramePr>
        <p:xfrm>
          <a:off x="1173424" y="141747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8036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0381784A-3D90-4FC7-3DA8-5F2FF35D9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Project Objective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09B1C38-D0CE-2C97-96D1-B038BBCF4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3200">
                <a:solidFill>
                  <a:schemeClr val="tx1"/>
                </a:solidFill>
                <a:latin typeface="Calibri"/>
                <a:ea typeface="+mn-lt"/>
                <a:cs typeface="Times New Roman"/>
              </a:rPr>
              <a:t>The objective of this project is to create a system capable of recording a diver’s position while submerged.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308C2-929D-6FF6-B54A-26D43EBF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23D3191-F604-8117-38B6-BCED22213D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John Baumann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85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51258-1F51-1025-B5A4-C4831BEF9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CE20E-3525-9C42-08BB-74B636CF3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ECB69-AAB9-68C8-37DA-0EBA2CA2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5A6AB7-1E66-4B30-4188-BA51609E2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Pugh Chart Iteration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872043-C8F3-72FE-E62E-537503912C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70DF43F-6DF2-9866-4DC2-8B9828666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67" y="2301979"/>
            <a:ext cx="9418413" cy="225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425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D9FFD-6AF8-7E04-156C-598A038D6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E2FDD2-73D7-1739-376E-81D9D29FA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A9A46-571F-9D9D-4F60-243B39AEE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06A309-D7D6-6B11-CEE9-1B942626A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BE3A86-F97B-64B6-B0DF-078936583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nserting image...">
            <a:extLst>
              <a:ext uri="{FF2B5EF4-FFF2-40B4-BE49-F238E27FC236}">
                <a16:creationId xmlns:a16="http://schemas.microsoft.com/office/drawing/2014/main" id="{24885E6C-B244-B7E0-5A05-A1ACD62FB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99" y="2205037"/>
            <a:ext cx="85915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1552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B1AA8-D3FC-7DED-266E-E4BA4E9A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0813E-0DCD-416C-6F05-6ACE27F8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BE4B35-76AF-60CB-D41D-288F7661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E3B2AE-423A-38CB-28AF-A71FA83A4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Cody Carlson</a:t>
            </a:r>
          </a:p>
        </p:txBody>
      </p:sp>
      <p:pic>
        <p:nvPicPr>
          <p:cNvPr id="9" name="Content Placeholder 8" descr="A close up of a document&#10;&#10;Description automatically generated">
            <a:extLst>
              <a:ext uri="{FF2B5EF4-FFF2-40B4-BE49-F238E27FC236}">
                <a16:creationId xmlns:a16="http://schemas.microsoft.com/office/drawing/2014/main" id="{26BFB761-037D-FD08-6517-DBED497DC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029" y="1878448"/>
            <a:ext cx="10091056" cy="3682091"/>
          </a:xfrm>
        </p:spPr>
      </p:pic>
    </p:spTree>
    <p:extLst>
      <p:ext uri="{BB962C8B-B14F-4D97-AF65-F5344CB8AC3E}">
        <p14:creationId xmlns:p14="http://schemas.microsoft.com/office/powerpoint/2010/main" val="7560632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907D24-54C6-FADE-9649-44DD8D7D2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24137-2B63-DA8E-3165-BBC183BA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D181115-CD6B-28B9-D1E6-2099B41CC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High Fidelity Concept #33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B34540-D1A7-C47D-2540-74B51CDB74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Natalie Boggess</a:t>
            </a:r>
          </a:p>
        </p:txBody>
      </p:sp>
      <p:pic>
        <p:nvPicPr>
          <p:cNvPr id="43" name="Picture 42" descr="Inserting image...">
            <a:extLst>
              <a:ext uri="{FF2B5EF4-FFF2-40B4-BE49-F238E27FC236}">
                <a16:creationId xmlns:a16="http://schemas.microsoft.com/office/drawing/2014/main" id="{918789A6-8A17-9423-12B9-E71936FE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558" y="2239046"/>
            <a:ext cx="5645241" cy="28950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D1CBA27-461E-6364-7B7D-CC26B52EACB3}"/>
              </a:ext>
            </a:extLst>
          </p:cNvPr>
          <p:cNvSpPr txBox="1"/>
          <p:nvPr/>
        </p:nvSpPr>
        <p:spPr>
          <a:xfrm>
            <a:off x="534457" y="2079556"/>
            <a:ext cx="3571875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Inertial Navigation System (INS)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Barometer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Angle sensor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GPS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Cable instead of rope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Measurement of cable length</a:t>
            </a:r>
          </a:p>
        </p:txBody>
      </p:sp>
    </p:spTree>
    <p:extLst>
      <p:ext uri="{BB962C8B-B14F-4D97-AF65-F5344CB8AC3E}">
        <p14:creationId xmlns:p14="http://schemas.microsoft.com/office/powerpoint/2010/main" val="2344420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4AF3B7-3BC4-B9EC-190E-22DA64870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15" b="515"/>
          <a:stretch/>
        </p:blipFill>
        <p:spPr>
          <a:xfrm>
            <a:off x="5279448" y="1794409"/>
            <a:ext cx="4923601" cy="3447725"/>
          </a:xfrm>
          <a:ln w="28575">
            <a:solidFill>
              <a:schemeClr val="tx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26374-361C-E7B4-71C5-404FE630D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332CA-192C-A2D0-1D4C-C7DD38573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DAC8F3-F069-6E00-EBC3-BF0E0A858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 High Fidelity Concept #55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14026-059F-4883-8AE7-09C013FF83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Natalie Boggess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766E96-2BBE-83B4-A607-180454578ABA}"/>
              </a:ext>
            </a:extLst>
          </p:cNvPr>
          <p:cNvSpPr txBox="1"/>
          <p:nvPr/>
        </p:nvSpPr>
        <p:spPr>
          <a:xfrm>
            <a:off x="607393" y="1790700"/>
            <a:ext cx="4133850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ea typeface="Calibri"/>
                <a:cs typeface="Calibri"/>
              </a:rPr>
              <a:t>Long range radio communication (LoRa) triangular positioning technology </a:t>
            </a:r>
            <a:endParaRPr lang="en-US"/>
          </a:p>
          <a:p>
            <a:pPr marL="914400" lvl="1" indent="-457200">
              <a:buFont typeface="Wingdings" panose="020B0604020202020204" pitchFamily="34" charset="0"/>
              <a:buChar char="§"/>
            </a:pPr>
            <a:r>
              <a:rPr lang="en-US" sz="2800">
                <a:ea typeface="Calibri"/>
                <a:cs typeface="Calibri"/>
              </a:rPr>
              <a:t>Two nodes on shore and one on the ocean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ea typeface="Calibri"/>
                <a:cs typeface="Calibri"/>
              </a:rPr>
              <a:t>Attitude &amp; heading reference system (AHRS)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ea typeface="Calibri"/>
                <a:cs typeface="Calibri"/>
              </a:rPr>
              <a:t>Angle sensors</a:t>
            </a:r>
          </a:p>
        </p:txBody>
      </p:sp>
    </p:spTree>
    <p:extLst>
      <p:ext uri="{BB962C8B-B14F-4D97-AF65-F5344CB8AC3E}">
        <p14:creationId xmlns:p14="http://schemas.microsoft.com/office/powerpoint/2010/main" val="3859589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6A357-6FB7-D73D-DF8A-245820E2C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54829"/>
            <a:ext cx="4351013" cy="4346575"/>
          </a:xfrm>
        </p:spPr>
        <p:txBody>
          <a:bodyPr/>
          <a:lstStyle/>
          <a:p>
            <a:r>
              <a:rPr lang="en-US"/>
              <a:t>Inertial navigation system (INS)</a:t>
            </a:r>
          </a:p>
          <a:p>
            <a:r>
              <a:rPr lang="en-US"/>
              <a:t>Angle sensors </a:t>
            </a:r>
          </a:p>
          <a:p>
            <a:r>
              <a:rPr lang="en-US"/>
              <a:t>Attitude &amp; heading reference system (AHRS)</a:t>
            </a:r>
          </a:p>
          <a:p>
            <a:r>
              <a:rPr lang="en-US"/>
              <a:t>GPS secured in a floating raft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6FC9D5-317A-D5C5-C36E-27769BE51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1FC51-0711-1415-A424-1BD173D3E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7168B0-E08F-DFB4-95A4-23CD0188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Third High Fidelity Concept #61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F17078-FB8B-5BA6-5029-F89AAE1E0C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Natalie Boggess</a:t>
            </a:r>
          </a:p>
        </p:txBody>
      </p:sp>
      <p:pic>
        <p:nvPicPr>
          <p:cNvPr id="7" name="Picture 6" descr="A diagram of a fishing line&#10;&#10;Description automatically generated">
            <a:extLst>
              <a:ext uri="{FF2B5EF4-FFF2-40B4-BE49-F238E27FC236}">
                <a16:creationId xmlns:a16="http://schemas.microsoft.com/office/drawing/2014/main" id="{609F7E8F-B161-B71D-4557-486E631FE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757654"/>
            <a:ext cx="4920009" cy="33392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29849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A5A4E-405E-AA24-9304-19583136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CABFB-5C6F-B5F6-065F-16A7AEAE4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C3C952-30FF-53A3-94B5-007F97DFC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Customer Needs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91D66D-A950-7372-8D21-6616CEAF69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Natalie Boggess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F406E7-A1C5-8640-53BD-10A90C61679A}"/>
              </a:ext>
            </a:extLst>
          </p:cNvPr>
          <p:cNvSpPr/>
          <p:nvPr/>
        </p:nvSpPr>
        <p:spPr>
          <a:xfrm>
            <a:off x="5799786" y="4989489"/>
            <a:ext cx="4080456" cy="935864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device can be packed into a carry-on bag.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F3CCAD-D1BF-DA0F-4E92-D9E580E32400}"/>
              </a:ext>
            </a:extLst>
          </p:cNvPr>
          <p:cNvSpPr/>
          <p:nvPr/>
        </p:nvSpPr>
        <p:spPr>
          <a:xfrm>
            <a:off x="5799786" y="3851855"/>
            <a:ext cx="4080456" cy="935864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device can get a more precise reading of the diver’s location.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3803863-8547-C058-FBAE-2DF6857F1458}"/>
              </a:ext>
            </a:extLst>
          </p:cNvPr>
          <p:cNvSpPr/>
          <p:nvPr/>
        </p:nvSpPr>
        <p:spPr>
          <a:xfrm>
            <a:off x="5799786" y="2703489"/>
            <a:ext cx="4080456" cy="935864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device can operate with the user down to 10m.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6AF4FB1-0913-5873-027E-97DB8A069407}"/>
              </a:ext>
            </a:extLst>
          </p:cNvPr>
          <p:cNvSpPr/>
          <p:nvPr/>
        </p:nvSpPr>
        <p:spPr>
          <a:xfrm>
            <a:off x="5799786" y="1587320"/>
            <a:ext cx="4080456" cy="935864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device is easy to carry straight from the shore into the ocean.</a:t>
            </a:r>
            <a:endParaRPr lang="en-US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B5E7434-C924-4EB1-BF65-52EE749609E6}"/>
              </a:ext>
            </a:extLst>
          </p:cNvPr>
          <p:cNvSpPr/>
          <p:nvPr/>
        </p:nvSpPr>
        <p:spPr>
          <a:xfrm>
            <a:off x="712631" y="1587320"/>
            <a:ext cx="4080456" cy="935864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device still operates normally when experiencing high winds.</a:t>
            </a:r>
            <a:endParaRPr lang="en-US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5F6F9B4-22C6-BC78-9497-B5DF0527EF81}"/>
              </a:ext>
            </a:extLst>
          </p:cNvPr>
          <p:cNvSpPr/>
          <p:nvPr/>
        </p:nvSpPr>
        <p:spPr>
          <a:xfrm>
            <a:off x="712631" y="2703488"/>
            <a:ext cx="4080456" cy="935864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device can log a digital location.</a:t>
            </a:r>
            <a:endParaRPr lang="en-US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EEF5019-3792-E73D-AE6D-EE7CDBFD03B0}"/>
              </a:ext>
            </a:extLst>
          </p:cNvPr>
          <p:cNvSpPr/>
          <p:nvPr/>
        </p:nvSpPr>
        <p:spPr>
          <a:xfrm>
            <a:off x="712630" y="3851855"/>
            <a:ext cx="4080456" cy="935864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device’s battery lasts for at least 90 minutes.</a:t>
            </a:r>
            <a:endParaRPr lang="en-US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29DBB4C-8D86-9DBD-1F75-275D1513DC30}"/>
              </a:ext>
            </a:extLst>
          </p:cNvPr>
          <p:cNvSpPr/>
          <p:nvPr/>
        </p:nvSpPr>
        <p:spPr>
          <a:xfrm>
            <a:off x="712630" y="4989488"/>
            <a:ext cx="4080456" cy="935864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device consists of 1 or 2 small pieces.</a:t>
            </a:r>
            <a:endParaRPr lang="en-US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72047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D6072-2102-8127-5EDE-F486B8068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Inertial Navigation System (INS)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2089C-AE04-F658-BAC9-C57D4DF3D3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Natalie Boggess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018189-93C8-BFF9-A2BC-19EBCB76D86F}"/>
              </a:ext>
            </a:extLst>
          </p:cNvPr>
          <p:cNvSpPr/>
          <p:nvPr/>
        </p:nvSpPr>
        <p:spPr>
          <a:xfrm>
            <a:off x="107267" y="1716171"/>
            <a:ext cx="3272967" cy="168589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Inertial Measurement Unit (IMU)</a:t>
            </a:r>
            <a:endParaRPr lang="en-US" sz="28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F7DC63-D9DA-85A9-9692-81D0174B9B8B}"/>
              </a:ext>
            </a:extLst>
          </p:cNvPr>
          <p:cNvSpPr/>
          <p:nvPr/>
        </p:nvSpPr>
        <p:spPr>
          <a:xfrm>
            <a:off x="7261601" y="1721062"/>
            <a:ext cx="3272967" cy="168589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Global Positioning System (GPS)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D5380C-9469-EB1B-CDA2-870F377F03E0}"/>
              </a:ext>
            </a:extLst>
          </p:cNvPr>
          <p:cNvSpPr/>
          <p:nvPr/>
        </p:nvSpPr>
        <p:spPr>
          <a:xfrm>
            <a:off x="3684434" y="1716171"/>
            <a:ext cx="3272967" cy="168589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Attitude and Heading Reference System (AHRS)</a:t>
            </a:r>
            <a:endParaRPr lang="en-US" sz="28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EC4B87-DDEB-72C6-FA65-14BBE3916144}"/>
              </a:ext>
            </a:extLst>
          </p:cNvPr>
          <p:cNvSpPr/>
          <p:nvPr/>
        </p:nvSpPr>
        <p:spPr>
          <a:xfrm>
            <a:off x="1084510" y="3526626"/>
            <a:ext cx="2398518" cy="290674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Linear accelerations and angular velocities are measured with accelerometers and gyroscopes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485A2F6-ACA5-DBCB-478A-BC56846B7469}"/>
              </a:ext>
            </a:extLst>
          </p:cNvPr>
          <p:cNvSpPr/>
          <p:nvPr/>
        </p:nvSpPr>
        <p:spPr>
          <a:xfrm>
            <a:off x="4608513" y="3526626"/>
            <a:ext cx="2402912" cy="2909085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Orientation is determined with data from the IMU and a </a:t>
            </a:r>
          </a:p>
          <a:p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magnetometer, ran through filter algorithms 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08FEAC-8F30-7B51-35F2-E5836BE750EF}"/>
              </a:ext>
            </a:extLst>
          </p:cNvPr>
          <p:cNvSpPr/>
          <p:nvPr/>
        </p:nvSpPr>
        <p:spPr>
          <a:xfrm>
            <a:off x="8132518" y="3531516"/>
            <a:ext cx="2402912" cy="290185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ea typeface="Calibri"/>
                <a:cs typeface="Times New Roman"/>
              </a:rPr>
              <a:t>Positioning data from satellites used to correct cumulative positional errors (drift) of the system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7214AB3-2C99-FB18-A635-F893D3AE77E3}"/>
              </a:ext>
            </a:extLst>
          </p:cNvPr>
          <p:cNvGrpSpPr/>
          <p:nvPr/>
        </p:nvGrpSpPr>
        <p:grpSpPr>
          <a:xfrm>
            <a:off x="6893906" y="1723591"/>
            <a:ext cx="3272967" cy="4716241"/>
            <a:chOff x="6758324" y="1706901"/>
            <a:chExt cx="3272967" cy="4716241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BD086D6-4F67-CA1D-94B1-B83DA19E7A6A}"/>
                </a:ext>
              </a:extLst>
            </p:cNvPr>
            <p:cNvSpPr/>
            <p:nvPr/>
          </p:nvSpPr>
          <p:spPr>
            <a:xfrm>
              <a:off x="6758324" y="1706901"/>
              <a:ext cx="3272967" cy="1685893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rPr>
                <a:t>Attitude and Heading Reference System (AHRS)</a:t>
              </a:r>
              <a:endParaRPr lang="en-US" sz="280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395E742-DC04-D908-1B1F-26DBF3356645}"/>
                </a:ext>
              </a:extLst>
            </p:cNvPr>
            <p:cNvSpPr/>
            <p:nvPr/>
          </p:nvSpPr>
          <p:spPr>
            <a:xfrm>
              <a:off x="7193351" y="3514057"/>
              <a:ext cx="2402912" cy="2909085"/>
            </a:xfrm>
            <a:prstGeom prst="round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rPr>
                <a:t>Orientation is determined with data from the IMU and a </a:t>
              </a:r>
            </a:p>
            <a:p>
              <a:r>
                <a:rPr lang="en-US" sz="240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rPr>
                <a:t>magnetometer, ran through filter algorithms </a:t>
              </a:r>
              <a:endParaRPr lang="en-US" sz="2400">
                <a:solidFill>
                  <a:schemeClr val="bg1"/>
                </a:solidFill>
                <a:ea typeface="Calibri"/>
                <a:cs typeface="Times New Roman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A3C4D13-A4F7-3703-F907-505D5377EC62}"/>
              </a:ext>
            </a:extLst>
          </p:cNvPr>
          <p:cNvGrpSpPr/>
          <p:nvPr/>
        </p:nvGrpSpPr>
        <p:grpSpPr>
          <a:xfrm>
            <a:off x="6893905" y="1723590"/>
            <a:ext cx="3272967" cy="4716242"/>
            <a:chOff x="3169343" y="1619285"/>
            <a:chExt cx="3272967" cy="471624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7BCB26E2-0FE5-55B1-7334-9DE1858EBB9B}"/>
                </a:ext>
              </a:extLst>
            </p:cNvPr>
            <p:cNvSpPr/>
            <p:nvPr/>
          </p:nvSpPr>
          <p:spPr>
            <a:xfrm>
              <a:off x="3169343" y="1619285"/>
              <a:ext cx="3272967" cy="1685893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rPr>
                <a:t>Global Positioning System (GPS)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84B8B30E-319A-CC51-6E97-07D917DCA035}"/>
                </a:ext>
              </a:extLst>
            </p:cNvPr>
            <p:cNvSpPr/>
            <p:nvPr/>
          </p:nvSpPr>
          <p:spPr>
            <a:xfrm>
              <a:off x="3604371" y="3433670"/>
              <a:ext cx="2402912" cy="2901857"/>
            </a:xfrm>
            <a:prstGeom prst="round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solidFill>
                    <a:schemeClr val="bg1"/>
                  </a:solidFill>
                  <a:ea typeface="Calibri"/>
                  <a:cs typeface="Times New Roman"/>
                </a:rPr>
                <a:t>Positioning data from satellites used to correct cumulative positional errors (drift) of the system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A1DA58C-19BB-42F3-880A-24E43897B61C}"/>
              </a:ext>
            </a:extLst>
          </p:cNvPr>
          <p:cNvGrpSpPr/>
          <p:nvPr/>
        </p:nvGrpSpPr>
        <p:grpSpPr>
          <a:xfrm>
            <a:off x="336883" y="1588167"/>
            <a:ext cx="5901491" cy="4987091"/>
            <a:chOff x="336883" y="1588167"/>
            <a:chExt cx="5901491" cy="498709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2473AD9-255F-880F-526C-4E1AF98015EC}"/>
                </a:ext>
              </a:extLst>
            </p:cNvPr>
            <p:cNvGrpSpPr/>
            <p:nvPr/>
          </p:nvGrpSpPr>
          <p:grpSpPr>
            <a:xfrm>
              <a:off x="336883" y="1588167"/>
              <a:ext cx="5901491" cy="4987091"/>
              <a:chOff x="336883" y="1588167"/>
              <a:chExt cx="5901491" cy="498709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249B1D6-FBDB-DFA3-21B7-686741EC2A04}"/>
                  </a:ext>
                </a:extLst>
              </p:cNvPr>
              <p:cNvSpPr/>
              <p:nvPr/>
            </p:nvSpPr>
            <p:spPr>
              <a:xfrm>
                <a:off x="336883" y="1588167"/>
                <a:ext cx="5901491" cy="4987091"/>
              </a:xfrm>
              <a:prstGeom prst="rect">
                <a:avLst/>
              </a:prstGeom>
              <a:solidFill>
                <a:srgbClr val="EE762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F526507-E646-FB55-79E9-6F0E1B5F938D}"/>
                  </a:ext>
                </a:extLst>
              </p:cNvPr>
              <p:cNvSpPr/>
              <p:nvPr/>
            </p:nvSpPr>
            <p:spPr>
              <a:xfrm>
                <a:off x="468371" y="1716956"/>
                <a:ext cx="5627629" cy="4743151"/>
              </a:xfrm>
              <a:prstGeom prst="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>
                    <a:noFill/>
                    <a:cs typeface="Calibri"/>
                  </a:rPr>
                  <a:t>Picture of INS goes here</a:t>
                </a:r>
                <a:endParaRPr lang="en-US">
                  <a:noFill/>
                </a:endParaRPr>
              </a:p>
            </p:txBody>
          </p:sp>
          <p:pic>
            <p:nvPicPr>
              <p:cNvPr id="19" name="Picture 18" descr="A red circuit board with black and silver components&#10;&#10;Description automatically generated">
                <a:extLst>
                  <a:ext uri="{FF2B5EF4-FFF2-40B4-BE49-F238E27FC236}">
                    <a16:creationId xmlns:a16="http://schemas.microsoft.com/office/drawing/2014/main" id="{DD971937-B18C-E870-0F31-3C02D484C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6379" r="5561"/>
              <a:stretch/>
            </p:blipFill>
            <p:spPr>
              <a:xfrm>
                <a:off x="581095" y="1805833"/>
                <a:ext cx="5402179" cy="4568066"/>
              </a:xfrm>
              <a:prstGeom prst="rect">
                <a:avLst/>
              </a:prstGeom>
              <a:ln w="28575">
                <a:noFill/>
              </a:ln>
            </p:spPr>
          </p:pic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0DB3B33-3522-663E-DAC1-4FA93346CBD6}"/>
                </a:ext>
              </a:extLst>
            </p:cNvPr>
            <p:cNvSpPr txBox="1"/>
            <p:nvPr/>
          </p:nvSpPr>
          <p:spPr>
            <a:xfrm>
              <a:off x="3712644" y="6093023"/>
              <a:ext cx="2341817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b="1">
                  <a:latin typeface="+mj-lt"/>
                </a:rPr>
                <a:t>Figure 3: IMU + AHRS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2F358CA-1416-E88B-860E-65673910A22F}"/>
              </a:ext>
            </a:extLst>
          </p:cNvPr>
          <p:cNvGrpSpPr/>
          <p:nvPr/>
        </p:nvGrpSpPr>
        <p:grpSpPr>
          <a:xfrm>
            <a:off x="336883" y="1592143"/>
            <a:ext cx="5901491" cy="4987091"/>
            <a:chOff x="336883" y="1588167"/>
            <a:chExt cx="5901491" cy="4987091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6138AB8-0E7B-A416-FE3F-066843DD8C6E}"/>
                </a:ext>
              </a:extLst>
            </p:cNvPr>
            <p:cNvGrpSpPr/>
            <p:nvPr/>
          </p:nvGrpSpPr>
          <p:grpSpPr>
            <a:xfrm>
              <a:off x="336883" y="1588167"/>
              <a:ext cx="5901491" cy="4987091"/>
              <a:chOff x="336883" y="1588167"/>
              <a:chExt cx="5901491" cy="4987091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E0BF6D3-EB35-B675-5070-2B18F862A793}"/>
                  </a:ext>
                </a:extLst>
              </p:cNvPr>
              <p:cNvSpPr/>
              <p:nvPr/>
            </p:nvSpPr>
            <p:spPr>
              <a:xfrm>
                <a:off x="336883" y="1588167"/>
                <a:ext cx="5901491" cy="4987091"/>
              </a:xfrm>
              <a:prstGeom prst="rect">
                <a:avLst/>
              </a:prstGeom>
              <a:solidFill>
                <a:srgbClr val="EE762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4" name="Rectangle 1023">
                <a:extLst>
                  <a:ext uri="{FF2B5EF4-FFF2-40B4-BE49-F238E27FC236}">
                    <a16:creationId xmlns:a16="http://schemas.microsoft.com/office/drawing/2014/main" id="{92E81ED0-064A-D84F-EC1A-B665A9F0D239}"/>
                  </a:ext>
                </a:extLst>
              </p:cNvPr>
              <p:cNvSpPr/>
              <p:nvPr/>
            </p:nvSpPr>
            <p:spPr>
              <a:xfrm>
                <a:off x="468371" y="1716956"/>
                <a:ext cx="5627629" cy="4743151"/>
              </a:xfrm>
              <a:prstGeom prst="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>
                    <a:noFill/>
                    <a:cs typeface="Calibri"/>
                  </a:rPr>
                  <a:t>Picture of INS goes here</a:t>
                </a:r>
                <a:endParaRPr lang="en-US">
                  <a:noFill/>
                </a:endParaRPr>
              </a:p>
            </p:txBody>
          </p:sp>
          <p:pic>
            <p:nvPicPr>
              <p:cNvPr id="1025" name="Picture 1024">
                <a:extLst>
                  <a:ext uri="{FF2B5EF4-FFF2-40B4-BE49-F238E27FC236}">
                    <a16:creationId xmlns:a16="http://schemas.microsoft.com/office/drawing/2014/main" id="{13648BCC-FC83-D1E6-8462-829986F66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" r="3"/>
              <a:stretch/>
            </p:blipFill>
            <p:spPr>
              <a:xfrm>
                <a:off x="581095" y="1805833"/>
                <a:ext cx="5402179" cy="4568066"/>
              </a:xfrm>
              <a:prstGeom prst="rect">
                <a:avLst/>
              </a:prstGeom>
              <a:ln w="28575">
                <a:noFill/>
              </a:ln>
            </p:spPr>
          </p:pic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CF77D0C-FBF9-6BF8-23DB-948B3C12BB98}"/>
                </a:ext>
              </a:extLst>
            </p:cNvPr>
            <p:cNvSpPr txBox="1"/>
            <p:nvPr/>
          </p:nvSpPr>
          <p:spPr>
            <a:xfrm>
              <a:off x="4501115" y="6093023"/>
              <a:ext cx="1553345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+mj-lt"/>
                </a:rPr>
                <a:t>Figure 4: GPS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EFC619C-0C46-6963-3708-B01769164073}"/>
              </a:ext>
            </a:extLst>
          </p:cNvPr>
          <p:cNvSpPr txBox="1"/>
          <p:nvPr/>
        </p:nvSpPr>
        <p:spPr>
          <a:xfrm>
            <a:off x="5150037" y="65602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80333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0.55664 0.002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26" y="1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0.51237 0.0009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2" y="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7" grpId="0" animBg="1"/>
      <p:bldP spid="7" grpId="1" animBg="1"/>
      <p:bldP spid="8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AED0B-3F82-397C-99D4-FA14EA88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D8C3AC-AC8C-E360-AC53-91ADE7AC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Updates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7FDEF7-1CE7-888F-E263-8D2EC9E5A8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Megan Jadush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61AF9C-C575-AE72-EE0D-8A26F2504B0C}"/>
              </a:ext>
            </a:extLst>
          </p:cNvPr>
          <p:cNvCxnSpPr/>
          <p:nvPr/>
        </p:nvCxnSpPr>
        <p:spPr>
          <a:xfrm>
            <a:off x="916548" y="3497687"/>
            <a:ext cx="8813439" cy="12879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7138181-A4B0-7487-0AAE-6DC823DA59E1}"/>
              </a:ext>
            </a:extLst>
          </p:cNvPr>
          <p:cNvCxnSpPr/>
          <p:nvPr/>
        </p:nvCxnSpPr>
        <p:spPr>
          <a:xfrm>
            <a:off x="913255" y="2996618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77C663E-35B8-C3F1-DCDA-BCC5406EC8E9}"/>
              </a:ext>
            </a:extLst>
          </p:cNvPr>
          <p:cNvSpPr txBox="1"/>
          <p:nvPr/>
        </p:nvSpPr>
        <p:spPr>
          <a:xfrm>
            <a:off x="862169" y="3752316"/>
            <a:ext cx="323536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Tested device in a pool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A816D7-FCF6-4A4D-C9D8-BEE49383C95B}"/>
              </a:ext>
            </a:extLst>
          </p:cNvPr>
          <p:cNvSpPr txBox="1"/>
          <p:nvPr/>
        </p:nvSpPr>
        <p:spPr>
          <a:xfrm>
            <a:off x="3829810" y="2146820"/>
            <a:ext cx="24035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Bought a new GPS and dive rope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B60393C-8C5B-78FD-133C-42DF9FD9B3FB}"/>
              </a:ext>
            </a:extLst>
          </p:cNvPr>
          <p:cNvCxnSpPr>
            <a:cxnSpLocks/>
          </p:cNvCxnSpPr>
          <p:nvPr/>
        </p:nvCxnSpPr>
        <p:spPr>
          <a:xfrm>
            <a:off x="2136749" y="3501040"/>
            <a:ext cx="2147" cy="248993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79306AD-505F-61CA-9148-1A8157C06E5B}"/>
              </a:ext>
            </a:extLst>
          </p:cNvPr>
          <p:cNvCxnSpPr>
            <a:cxnSpLocks/>
          </p:cNvCxnSpPr>
          <p:nvPr/>
        </p:nvCxnSpPr>
        <p:spPr>
          <a:xfrm>
            <a:off x="4480568" y="3007350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5889116-F2A9-5D90-ED17-3D704A635CBF}"/>
              </a:ext>
            </a:extLst>
          </p:cNvPr>
          <p:cNvSpPr txBox="1"/>
          <p:nvPr/>
        </p:nvSpPr>
        <p:spPr>
          <a:xfrm>
            <a:off x="16931" y="2186428"/>
            <a:ext cx="307378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Designed and implemented fins to device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9467916-A2C7-0BF7-FBE9-0482DC01F2B1}"/>
              </a:ext>
            </a:extLst>
          </p:cNvPr>
          <p:cNvCxnSpPr>
            <a:cxnSpLocks/>
          </p:cNvCxnSpPr>
          <p:nvPr/>
        </p:nvCxnSpPr>
        <p:spPr>
          <a:xfrm>
            <a:off x="5688365" y="3512175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335FF8F-A454-0BB0-5371-8925465AEB3E}"/>
              </a:ext>
            </a:extLst>
          </p:cNvPr>
          <p:cNvSpPr txBox="1"/>
          <p:nvPr/>
        </p:nvSpPr>
        <p:spPr>
          <a:xfrm>
            <a:off x="7592864" y="3584715"/>
            <a:ext cx="279947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Continuous Research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175B7CE-4324-35F8-BAE2-8955D8175272}"/>
              </a:ext>
            </a:extLst>
          </p:cNvPr>
          <p:cNvCxnSpPr/>
          <p:nvPr/>
        </p:nvCxnSpPr>
        <p:spPr>
          <a:xfrm flipV="1">
            <a:off x="9963955" y="3784469"/>
            <a:ext cx="326241" cy="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8038CB-C541-C11A-F0FA-2D9D810C44B8}"/>
              </a:ext>
            </a:extLst>
          </p:cNvPr>
          <p:cNvCxnSpPr>
            <a:cxnSpLocks/>
          </p:cNvCxnSpPr>
          <p:nvPr/>
        </p:nvCxnSpPr>
        <p:spPr>
          <a:xfrm flipH="1" flipV="1">
            <a:off x="7260447" y="3798158"/>
            <a:ext cx="335376" cy="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7D18674-2E7F-5137-E325-91E4694703D2}"/>
              </a:ext>
            </a:extLst>
          </p:cNvPr>
          <p:cNvSpPr txBox="1"/>
          <p:nvPr/>
        </p:nvSpPr>
        <p:spPr>
          <a:xfrm>
            <a:off x="4963355" y="4110314"/>
            <a:ext cx="225334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Coordinated with Morcom Aquatics Center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D62B983-84CA-2E25-739A-343CFA8AC957}"/>
              </a:ext>
            </a:extLst>
          </p:cNvPr>
          <p:cNvCxnSpPr>
            <a:cxnSpLocks/>
          </p:cNvCxnSpPr>
          <p:nvPr/>
        </p:nvCxnSpPr>
        <p:spPr>
          <a:xfrm>
            <a:off x="7657357" y="3007350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3AF9A2C-45A5-3049-D72D-1A076D27C857}"/>
              </a:ext>
            </a:extLst>
          </p:cNvPr>
          <p:cNvSpPr txBox="1"/>
          <p:nvPr/>
        </p:nvSpPr>
        <p:spPr>
          <a:xfrm>
            <a:off x="6523641" y="2146820"/>
            <a:ext cx="24035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Figure out how to attach a reel</a:t>
            </a:r>
          </a:p>
        </p:txBody>
      </p:sp>
      <p:pic>
        <p:nvPicPr>
          <p:cNvPr id="15" name="Picture 14" descr="A fish swimming in a pool&#10;&#10;AI-generated content may be incorrect.">
            <a:extLst>
              <a:ext uri="{FF2B5EF4-FFF2-40B4-BE49-F238E27FC236}">
                <a16:creationId xmlns:a16="http://schemas.microsoft.com/office/drawing/2014/main" id="{C2506CF1-6191-D141-1551-1F13FA7DC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67" y="4331854"/>
            <a:ext cx="3010643" cy="22579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55778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9F2B1-3559-51F2-3EF1-B961A828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B852E-899C-ED65-96C7-E8AD61DB7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6E9571-F76A-9741-3393-D686C232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 Timeline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4157D9-CDA0-1972-4C89-05431A2597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Megan Jadush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4CEAD4-A42E-FE07-0609-83A7FD46B4B7}"/>
              </a:ext>
            </a:extLst>
          </p:cNvPr>
          <p:cNvCxnSpPr/>
          <p:nvPr/>
        </p:nvCxnSpPr>
        <p:spPr>
          <a:xfrm>
            <a:off x="916548" y="3497687"/>
            <a:ext cx="8813439" cy="12879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9A8299-EA06-2473-050C-BCEF60F6B418}"/>
              </a:ext>
            </a:extLst>
          </p:cNvPr>
          <p:cNvCxnSpPr/>
          <p:nvPr/>
        </p:nvCxnSpPr>
        <p:spPr>
          <a:xfrm>
            <a:off x="913255" y="2996618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17DEFC1-08A3-6537-ABD2-C1B0A6E5F700}"/>
              </a:ext>
            </a:extLst>
          </p:cNvPr>
          <p:cNvSpPr txBox="1"/>
          <p:nvPr/>
        </p:nvSpPr>
        <p:spPr>
          <a:xfrm>
            <a:off x="862169" y="3752316"/>
            <a:ext cx="323536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Tested device in a pool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C2F955-C6BD-2D62-9CCD-8852AA3BD322}"/>
              </a:ext>
            </a:extLst>
          </p:cNvPr>
          <p:cNvSpPr txBox="1"/>
          <p:nvPr/>
        </p:nvSpPr>
        <p:spPr>
          <a:xfrm>
            <a:off x="3840248" y="1885861"/>
            <a:ext cx="240359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Calibri"/>
                <a:cs typeface="Calibri"/>
              </a:rPr>
              <a:t>Got New Dive rope and test new Tensioner </a:t>
            </a:r>
            <a:endParaRPr lang="en-US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8CD1515-8497-6C76-2F7C-6DD42CB4558E}"/>
              </a:ext>
            </a:extLst>
          </p:cNvPr>
          <p:cNvCxnSpPr>
            <a:cxnSpLocks/>
          </p:cNvCxnSpPr>
          <p:nvPr/>
        </p:nvCxnSpPr>
        <p:spPr>
          <a:xfrm>
            <a:off x="2136749" y="3501040"/>
            <a:ext cx="2147" cy="248993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85C7803-AD7D-2658-0F6F-FF4769734AAA}"/>
              </a:ext>
            </a:extLst>
          </p:cNvPr>
          <p:cNvCxnSpPr>
            <a:cxnSpLocks/>
          </p:cNvCxnSpPr>
          <p:nvPr/>
        </p:nvCxnSpPr>
        <p:spPr>
          <a:xfrm>
            <a:off x="4480568" y="3007350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E31422B-B723-9BB7-DA2D-5190EE91FB75}"/>
              </a:ext>
            </a:extLst>
          </p:cNvPr>
          <p:cNvSpPr txBox="1"/>
          <p:nvPr/>
        </p:nvSpPr>
        <p:spPr>
          <a:xfrm>
            <a:off x="16931" y="2186428"/>
            <a:ext cx="307378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Designed and implemented fins to device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00ACC5E-98D4-3A89-F402-45854E08AFB1}"/>
              </a:ext>
            </a:extLst>
          </p:cNvPr>
          <p:cNvCxnSpPr>
            <a:cxnSpLocks/>
          </p:cNvCxnSpPr>
          <p:nvPr/>
        </p:nvCxnSpPr>
        <p:spPr>
          <a:xfrm>
            <a:off x="5688365" y="3512175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8F98A90-7A74-2E03-A34B-D5070DD510ED}"/>
              </a:ext>
            </a:extLst>
          </p:cNvPr>
          <p:cNvSpPr txBox="1"/>
          <p:nvPr/>
        </p:nvSpPr>
        <p:spPr>
          <a:xfrm>
            <a:off x="7592864" y="3584715"/>
            <a:ext cx="279947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Continuous Research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4AB03FE-853B-2CDB-0495-2EEF2C100D03}"/>
              </a:ext>
            </a:extLst>
          </p:cNvPr>
          <p:cNvCxnSpPr/>
          <p:nvPr/>
        </p:nvCxnSpPr>
        <p:spPr>
          <a:xfrm flipV="1">
            <a:off x="9963955" y="3784469"/>
            <a:ext cx="326241" cy="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C82B02-88A0-D5EA-A21D-E5525443BE2E}"/>
              </a:ext>
            </a:extLst>
          </p:cNvPr>
          <p:cNvCxnSpPr>
            <a:cxnSpLocks/>
          </p:cNvCxnSpPr>
          <p:nvPr/>
        </p:nvCxnSpPr>
        <p:spPr>
          <a:xfrm flipH="1" flipV="1">
            <a:off x="7260447" y="3798158"/>
            <a:ext cx="335376" cy="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5852804-1DA0-ECF9-153F-FDC6CB0B7417}"/>
              </a:ext>
            </a:extLst>
          </p:cNvPr>
          <p:cNvSpPr txBox="1"/>
          <p:nvPr/>
        </p:nvSpPr>
        <p:spPr>
          <a:xfrm>
            <a:off x="4963355" y="4110314"/>
            <a:ext cx="225334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Coordinated with Morcom Aquatics Center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FB48A6-910D-54A7-06F7-BCC878428687}"/>
              </a:ext>
            </a:extLst>
          </p:cNvPr>
          <p:cNvCxnSpPr>
            <a:cxnSpLocks/>
          </p:cNvCxnSpPr>
          <p:nvPr/>
        </p:nvCxnSpPr>
        <p:spPr>
          <a:xfrm>
            <a:off x="7657357" y="3007350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F78DE21-D80B-7EF8-00EF-65AEC4520142}"/>
              </a:ext>
            </a:extLst>
          </p:cNvPr>
          <p:cNvSpPr txBox="1"/>
          <p:nvPr/>
        </p:nvSpPr>
        <p:spPr>
          <a:xfrm>
            <a:off x="6596709" y="1979806"/>
            <a:ext cx="240359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Calibri"/>
                <a:cs typeface="Calibri"/>
              </a:rPr>
              <a:t>Implement electronics  to surface device</a:t>
            </a:r>
          </a:p>
        </p:txBody>
      </p:sp>
      <p:pic>
        <p:nvPicPr>
          <p:cNvPr id="15" name="Picture 14" descr="A fish swimming in a pool&#10;&#10;AI-generated content may be incorrect.">
            <a:extLst>
              <a:ext uri="{FF2B5EF4-FFF2-40B4-BE49-F238E27FC236}">
                <a16:creationId xmlns:a16="http://schemas.microsoft.com/office/drawing/2014/main" id="{4618686A-AE6A-F2F2-365C-5FBDC9851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67" y="4331854"/>
            <a:ext cx="3010643" cy="22579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4412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E18367-0E1B-89BA-F763-AC23C0D85212}"/>
              </a:ext>
            </a:extLst>
          </p:cNvPr>
          <p:cNvSpPr/>
          <p:nvPr/>
        </p:nvSpPr>
        <p:spPr>
          <a:xfrm>
            <a:off x="228600" y="1793274"/>
            <a:ext cx="5467350" cy="3268878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74A1F-743B-E3F0-7805-CCD55755B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Project Summary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John Baumann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759FD1-BEB3-FD41-B59B-783B4BBAB07B}"/>
              </a:ext>
            </a:extLst>
          </p:cNvPr>
          <p:cNvSpPr>
            <a:spLocks noGrp="1"/>
          </p:cNvSpPr>
          <p:nvPr/>
        </p:nvSpPr>
        <p:spPr>
          <a:xfrm>
            <a:off x="552450" y="1987550"/>
            <a:ext cx="4814553" cy="43465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Dr. Rassweiler SCUBA dives and plots diseased corals on his map</a:t>
            </a:r>
          </a:p>
          <a:p>
            <a:r>
              <a:rPr lang="en-US" sz="3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Current system: location is within a 10m radius circle, wants to get more precise</a:t>
            </a:r>
          </a:p>
        </p:txBody>
      </p:sp>
      <p:pic>
        <p:nvPicPr>
          <p:cNvPr id="5" name="Picture 4" descr="A device on a table&#10;&#10;Description automatically generated">
            <a:extLst>
              <a:ext uri="{FF2B5EF4-FFF2-40B4-BE49-F238E27FC236}">
                <a16:creationId xmlns:a16="http://schemas.microsoft.com/office/drawing/2014/main" id="{29B17DA7-2849-3A4E-6D9A-3DD70CA63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262" y="1647623"/>
            <a:ext cx="3264124" cy="43462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78760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29E816-D4C1-4642-E16A-983F54CA3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61629" y="2139257"/>
            <a:ext cx="4346575" cy="3259931"/>
          </a:xfrm>
          <a:ln w="6350">
            <a:solidFill>
              <a:schemeClr val="tx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8AD0A5-3F7E-E1A5-DEAC-F56C84951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185E8-C666-18E2-B0D6-9C9DC2A86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B85722-89F6-4765-3F8A-666D4A00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GPS and INS Testing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187C13-B730-2035-30B9-67A08A0ECF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Megan Jadush</a:t>
            </a:r>
            <a:endParaRPr lang="en-US"/>
          </a:p>
        </p:txBody>
      </p:sp>
      <p:pic>
        <p:nvPicPr>
          <p:cNvPr id="9" name="Picture 8" descr="A close up of a gps device&#10;&#10;Description automatically generated">
            <a:extLst>
              <a:ext uri="{FF2B5EF4-FFF2-40B4-BE49-F238E27FC236}">
                <a16:creationId xmlns:a16="http://schemas.microsoft.com/office/drawing/2014/main" id="{2F542B2B-C72C-40A7-841C-46F07261F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687" y="1711411"/>
            <a:ext cx="2434191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79222F98-927A-3BA5-2343-AD5E1AA10FB0}"/>
              </a:ext>
            </a:extLst>
          </p:cNvPr>
          <p:cNvSpPr/>
          <p:nvPr/>
        </p:nvSpPr>
        <p:spPr>
          <a:xfrm rot="10680000">
            <a:off x="3431015" y="2385759"/>
            <a:ext cx="1361167" cy="250751"/>
          </a:xfrm>
          <a:prstGeom prst="rightArrow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3A1AC2-18BE-38ED-3AE6-58473B51FC66}"/>
              </a:ext>
            </a:extLst>
          </p:cNvPr>
          <p:cNvSpPr txBox="1"/>
          <p:nvPr/>
        </p:nvSpPr>
        <p:spPr>
          <a:xfrm>
            <a:off x="4802015" y="2342315"/>
            <a:ext cx="18190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Portable Charger</a:t>
            </a:r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74D23D4-DA0C-3EA7-BB66-A2FFC6B266AF}"/>
              </a:ext>
            </a:extLst>
          </p:cNvPr>
          <p:cNvSpPr/>
          <p:nvPr/>
        </p:nvSpPr>
        <p:spPr>
          <a:xfrm rot="1620000">
            <a:off x="985186" y="2728839"/>
            <a:ext cx="1190252" cy="215144"/>
          </a:xfrm>
          <a:prstGeom prst="rightArrow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7756ACA-17F6-D220-6FDE-D818117BBA54}"/>
              </a:ext>
            </a:extLst>
          </p:cNvPr>
          <p:cNvSpPr/>
          <p:nvPr/>
        </p:nvSpPr>
        <p:spPr>
          <a:xfrm rot="10680000">
            <a:off x="3431014" y="3795814"/>
            <a:ext cx="1361167" cy="250751"/>
          </a:xfrm>
          <a:prstGeom prst="rightArrow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F2FFE24-10FD-59EB-2DFF-9E45BC66C9B4}"/>
              </a:ext>
            </a:extLst>
          </p:cNvPr>
          <p:cNvSpPr/>
          <p:nvPr/>
        </p:nvSpPr>
        <p:spPr>
          <a:xfrm rot="11100000">
            <a:off x="3438136" y="5391029"/>
            <a:ext cx="1361167" cy="250751"/>
          </a:xfrm>
          <a:prstGeom prst="rightArrow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0AC2EF9-4DC7-01CB-A157-58E03A57D083}"/>
              </a:ext>
            </a:extLst>
          </p:cNvPr>
          <p:cNvSpPr/>
          <p:nvPr/>
        </p:nvSpPr>
        <p:spPr>
          <a:xfrm rot="21360000">
            <a:off x="976483" y="3952534"/>
            <a:ext cx="1147523" cy="250751"/>
          </a:xfrm>
          <a:prstGeom prst="rightArrow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04102F-212F-413C-44AD-9C5C9D93B1A9}"/>
              </a:ext>
            </a:extLst>
          </p:cNvPr>
          <p:cNvSpPr txBox="1"/>
          <p:nvPr/>
        </p:nvSpPr>
        <p:spPr>
          <a:xfrm>
            <a:off x="4944445" y="3673617"/>
            <a:ext cx="15592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Pelican Case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EAE7B9-CDDD-9932-168D-966D51E93850}"/>
              </a:ext>
            </a:extLst>
          </p:cNvPr>
          <p:cNvSpPr txBox="1"/>
          <p:nvPr/>
        </p:nvSpPr>
        <p:spPr>
          <a:xfrm>
            <a:off x="4944403" y="5457075"/>
            <a:ext cx="14843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Arduino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20A91B-C80C-4991-FDB3-54125CCE71D5}"/>
              </a:ext>
            </a:extLst>
          </p:cNvPr>
          <p:cNvSpPr txBox="1"/>
          <p:nvPr/>
        </p:nvSpPr>
        <p:spPr>
          <a:xfrm>
            <a:off x="459258" y="2281798"/>
            <a:ext cx="7475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GPS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FD4B4C-D0E0-B22D-3C47-C467AED5F092}"/>
              </a:ext>
            </a:extLst>
          </p:cNvPr>
          <p:cNvSpPr txBox="1"/>
          <p:nvPr/>
        </p:nvSpPr>
        <p:spPr>
          <a:xfrm>
            <a:off x="362197" y="3915965"/>
            <a:ext cx="8543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036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C2CBC-D166-5E55-8A5B-104679236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A26F4-8423-7710-EB25-0B7AC377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3C9D3D-A8E6-817E-7B17-CD52F5DB2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Angle Sensor Housing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7813B0-F5CD-8B34-2FA4-176B90E18E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Megan Jadush</a:t>
            </a:r>
            <a:endParaRPr lang="en-US"/>
          </a:p>
        </p:txBody>
      </p:sp>
      <p:pic>
        <p:nvPicPr>
          <p:cNvPr id="2" name="Picture 1" descr="A metal object with holes&#10;&#10;AI-generated content may be incorrect.">
            <a:extLst>
              <a:ext uri="{FF2B5EF4-FFF2-40B4-BE49-F238E27FC236}">
                <a16:creationId xmlns:a16="http://schemas.microsoft.com/office/drawing/2014/main" id="{99FE2BF8-F9E7-BDDF-5E14-9270CD11B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97" y="1527975"/>
            <a:ext cx="3829050" cy="4171950"/>
          </a:xfrm>
          <a:prstGeom prst="rect">
            <a:avLst/>
          </a:prstGeom>
        </p:spPr>
      </p:pic>
      <p:pic>
        <p:nvPicPr>
          <p:cNvPr id="7" name="Picture 6" descr="A grey metal object with holes&#10;&#10;AI-generated content may be incorrect.">
            <a:extLst>
              <a:ext uri="{FF2B5EF4-FFF2-40B4-BE49-F238E27FC236}">
                <a16:creationId xmlns:a16="http://schemas.microsoft.com/office/drawing/2014/main" id="{861C0107-F094-0339-187E-E1FD8B0C2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794" y="1530626"/>
            <a:ext cx="4301280" cy="41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273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AEBA48-53D7-A7F4-7AF8-A6322DB1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24A7DC-8659-45F3-1FE0-DA32C32A4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B1E8F-7401-DA9C-77CA-AB0CE4F46E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Megan Jadush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AE2251F-9847-FFBC-C8E6-E844583CD432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9753600" cy="9602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/>
              <a:t>Materials Moving Forward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05CA8-5C0D-FAF3-76DA-FDFFF2988198}"/>
              </a:ext>
            </a:extLst>
          </p:cNvPr>
          <p:cNvSpPr txBox="1"/>
          <p:nvPr/>
        </p:nvSpPr>
        <p:spPr>
          <a:xfrm>
            <a:off x="3943015" y="1483867"/>
            <a:ext cx="31509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Calibri"/>
                <a:cs typeface="Calibri"/>
              </a:rPr>
              <a:t>Below Surface System</a:t>
            </a:r>
            <a:endParaRPr lang="en-US" sz="2400"/>
          </a:p>
        </p:txBody>
      </p:sp>
      <p:pic>
        <p:nvPicPr>
          <p:cNvPr id="13" name="Picture 12" descr="A black plastic box with holes&#10;&#10;Description automatically generated">
            <a:extLst>
              <a:ext uri="{FF2B5EF4-FFF2-40B4-BE49-F238E27FC236}">
                <a16:creationId xmlns:a16="http://schemas.microsoft.com/office/drawing/2014/main" id="{EF4920E0-9BC2-238F-11B8-F6EFFDA87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210" y="1948421"/>
            <a:ext cx="3843580" cy="3843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9D8BB0-119F-025E-E916-D007CC7C9B99}"/>
              </a:ext>
            </a:extLst>
          </p:cNvPr>
          <p:cNvSpPr txBox="1"/>
          <p:nvPr/>
        </p:nvSpPr>
        <p:spPr>
          <a:xfrm>
            <a:off x="3648753" y="5784563"/>
            <a:ext cx="33710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Blue Robotics Watertight Box [5]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6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332B07-2767-A4DE-F782-5A6C9B68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 Up Slides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0ABEA79-9962-39CA-B7BE-6143844C4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61D9ED-CEA3-2532-E878-60E1079A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54387-A43B-20EC-27A2-B941D386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53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2526EF2-0904-D639-EC9F-5EE11FED2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99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01780-BCFD-746F-8FAB-DAC316CFF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31D18-AD50-B7C0-443C-1FB296D8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4B3D83-352A-FF10-18D4-9DB42ADDB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Barometer Testing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FA313D-6240-3EBB-0567-F26BB246DC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Megan Jadush</a:t>
            </a:r>
            <a:endParaRPr lang="en-US"/>
          </a:p>
        </p:txBody>
      </p:sp>
      <p:pic>
        <p:nvPicPr>
          <p:cNvPr id="8" name="Picture 7" descr="A person holding a circuit board&#10;&#10;Description automatically generated">
            <a:extLst>
              <a:ext uri="{FF2B5EF4-FFF2-40B4-BE49-F238E27FC236}">
                <a16:creationId xmlns:a16="http://schemas.microsoft.com/office/drawing/2014/main" id="{A10C4BDB-CA4F-C550-6C92-947813BAA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73112" y="2228604"/>
            <a:ext cx="4114800" cy="30861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287E211C-CD58-91E6-FF2A-E860B9479E0B}"/>
              </a:ext>
            </a:extLst>
          </p:cNvPr>
          <p:cNvSpPr/>
          <p:nvPr/>
        </p:nvSpPr>
        <p:spPr>
          <a:xfrm rot="-600000">
            <a:off x="2809693" y="4070388"/>
            <a:ext cx="1190252" cy="215144"/>
          </a:xfrm>
          <a:prstGeom prst="right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3822E04-F049-D718-0222-CF41CE74D0AB}"/>
              </a:ext>
            </a:extLst>
          </p:cNvPr>
          <p:cNvSpPr/>
          <p:nvPr/>
        </p:nvSpPr>
        <p:spPr>
          <a:xfrm rot="10800000">
            <a:off x="5636878" y="4282076"/>
            <a:ext cx="1615045" cy="215144"/>
          </a:xfrm>
          <a:prstGeom prst="right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4CDE304D-6E9C-9664-017B-1B63B208682A}"/>
              </a:ext>
            </a:extLst>
          </p:cNvPr>
          <p:cNvSpPr/>
          <p:nvPr/>
        </p:nvSpPr>
        <p:spPr>
          <a:xfrm rot="10800000">
            <a:off x="6166520" y="3590432"/>
            <a:ext cx="1190252" cy="215144"/>
          </a:xfrm>
          <a:prstGeom prst="right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31750C-2322-549D-F077-1B6D7FEB7C15}"/>
              </a:ext>
            </a:extLst>
          </p:cNvPr>
          <p:cNvSpPr txBox="1"/>
          <p:nvPr/>
        </p:nvSpPr>
        <p:spPr>
          <a:xfrm>
            <a:off x="1623036" y="4134310"/>
            <a:ext cx="12760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Barometer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D7A21-9AB4-4E0E-6E72-FAC764FAA300}"/>
              </a:ext>
            </a:extLst>
          </p:cNvPr>
          <p:cNvSpPr txBox="1"/>
          <p:nvPr/>
        </p:nvSpPr>
        <p:spPr>
          <a:xfrm>
            <a:off x="7506155" y="3515433"/>
            <a:ext cx="25986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Arduino Mega 2560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470D8-7B9F-60F4-1D20-2D6AE29B4C2C}"/>
              </a:ext>
            </a:extLst>
          </p:cNvPr>
          <p:cNvSpPr txBox="1"/>
          <p:nvPr/>
        </p:nvSpPr>
        <p:spPr>
          <a:xfrm>
            <a:off x="7366958" y="4209200"/>
            <a:ext cx="18374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Level Converter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199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5B9ED3-A8FE-8E82-CFFB-2DB92CC8E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EA6C2B-83DD-5AE4-2A8E-4F3BFC826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8ACF-8FAD-D32D-D214-6913CE00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14C17A-136E-FCDE-980C-D47D2C880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5C8357-5702-C985-F200-0D9011FCE1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046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mall electronic device with a wire&#10;&#10;Description automatically generated">
            <a:extLst>
              <a:ext uri="{FF2B5EF4-FFF2-40B4-BE49-F238E27FC236}">
                <a16:creationId xmlns:a16="http://schemas.microsoft.com/office/drawing/2014/main" id="{67DA47C3-86C2-9D57-E09A-0E49B150A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944" r="36916" b="5529"/>
          <a:stretch/>
        </p:blipFill>
        <p:spPr>
          <a:xfrm rot="5400000">
            <a:off x="3112962" y="1188412"/>
            <a:ext cx="4433587" cy="52326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C2CBC-D166-5E55-8A5B-104679236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A26F4-8423-7710-EB25-0B7AC377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3C9D3D-A8E6-817E-7B17-CD52F5DB2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Angle Sensor Testing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7813B0-F5CD-8B34-2FA4-176B90E18E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Megan Jadush</a:t>
            </a:r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87CE4B5-C4C9-2FDE-C6BE-16A5FBF01621}"/>
              </a:ext>
            </a:extLst>
          </p:cNvPr>
          <p:cNvSpPr/>
          <p:nvPr/>
        </p:nvSpPr>
        <p:spPr>
          <a:xfrm rot="1080000">
            <a:off x="1683032" y="4156974"/>
            <a:ext cx="1157703" cy="238105"/>
          </a:xfrm>
          <a:prstGeom prst="right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2563B-E101-BF9A-076B-E7537EF6C38A}"/>
              </a:ext>
            </a:extLst>
          </p:cNvPr>
          <p:cNvSpPr txBox="1"/>
          <p:nvPr/>
        </p:nvSpPr>
        <p:spPr>
          <a:xfrm>
            <a:off x="602039" y="3654238"/>
            <a:ext cx="18761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Angle Sensor </a:t>
            </a:r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7FCDF76-D1E5-56C5-ECD5-81D970B36FE4}"/>
              </a:ext>
            </a:extLst>
          </p:cNvPr>
          <p:cNvSpPr/>
          <p:nvPr/>
        </p:nvSpPr>
        <p:spPr>
          <a:xfrm rot="10800000">
            <a:off x="7120359" y="3635534"/>
            <a:ext cx="1270681" cy="328056"/>
          </a:xfrm>
          <a:prstGeom prst="right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0E0358-058C-4634-2BB8-50E4C48005BF}"/>
              </a:ext>
            </a:extLst>
          </p:cNvPr>
          <p:cNvSpPr txBox="1"/>
          <p:nvPr/>
        </p:nvSpPr>
        <p:spPr>
          <a:xfrm>
            <a:off x="8398232" y="3594921"/>
            <a:ext cx="20889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Arduino Mega 2560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669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93C1BD-3D29-4550-EE65-24F3C3B66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AB5C8-9850-028E-734D-5BB6927A0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57</a:t>
            </a:fld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7A13BEAB-5580-9566-B032-C8209C9C0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6ED82F-69C1-1CDF-5186-FFD24EA18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Natalie Boggess</a:t>
            </a:r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AD8CD5-4273-CC72-57BE-67E4FB085659}"/>
              </a:ext>
            </a:extLst>
          </p:cNvPr>
          <p:cNvSpPr/>
          <p:nvPr/>
        </p:nvSpPr>
        <p:spPr>
          <a:xfrm>
            <a:off x="540921" y="2758707"/>
            <a:ext cx="2264092" cy="989011"/>
          </a:xfrm>
          <a:custGeom>
            <a:avLst/>
            <a:gdLst>
              <a:gd name="connsiteX0" fmla="*/ 0 w 7742255"/>
              <a:gd name="connsiteY0" fmla="*/ 0 h 1411200"/>
              <a:gd name="connsiteX1" fmla="*/ 7742255 w 7742255"/>
              <a:gd name="connsiteY1" fmla="*/ 0 h 1411200"/>
              <a:gd name="connsiteX2" fmla="*/ 7742255 w 7742255"/>
              <a:gd name="connsiteY2" fmla="*/ 1411200 h 1411200"/>
              <a:gd name="connsiteX3" fmla="*/ 0 w 7742255"/>
              <a:gd name="connsiteY3" fmla="*/ 1411200 h 1411200"/>
              <a:gd name="connsiteX4" fmla="*/ 0 w 7742255"/>
              <a:gd name="connsiteY4" fmla="*/ 0 h 14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2255" h="1411200">
                <a:moveTo>
                  <a:pt x="0" y="0"/>
                </a:moveTo>
                <a:lnTo>
                  <a:pt x="7742255" y="0"/>
                </a:lnTo>
                <a:lnTo>
                  <a:pt x="7742255" y="1411200"/>
                </a:lnTo>
                <a:lnTo>
                  <a:pt x="0" y="1411200"/>
                </a:lnTo>
                <a:lnTo>
                  <a:pt x="0" y="0"/>
                </a:lnTo>
                <a:close/>
              </a:path>
            </a:pathLst>
          </a:custGeom>
          <a:solidFill>
            <a:srgbClr val="782F4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48488" tIns="199136" rIns="348488" bIns="199136" numCol="1" spcCol="1270" anchor="ctr" anchorCtr="0">
            <a:noAutofit/>
          </a:bodyPr>
          <a:lstStyle/>
          <a:p>
            <a:pPr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Power Sources</a:t>
            </a:r>
            <a:endParaRPr lang="en-US" sz="2800" kern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30B08E3-BA6B-67C1-3F25-36882856679B}"/>
              </a:ext>
            </a:extLst>
          </p:cNvPr>
          <p:cNvSpPr/>
          <p:nvPr/>
        </p:nvSpPr>
        <p:spPr>
          <a:xfrm>
            <a:off x="530624" y="3897260"/>
            <a:ext cx="2264091" cy="989011"/>
          </a:xfrm>
          <a:custGeom>
            <a:avLst/>
            <a:gdLst>
              <a:gd name="connsiteX0" fmla="*/ 0 w 7742255"/>
              <a:gd name="connsiteY0" fmla="*/ 0 h 1411200"/>
              <a:gd name="connsiteX1" fmla="*/ 7742255 w 7742255"/>
              <a:gd name="connsiteY1" fmla="*/ 0 h 1411200"/>
              <a:gd name="connsiteX2" fmla="*/ 7742255 w 7742255"/>
              <a:gd name="connsiteY2" fmla="*/ 1411200 h 1411200"/>
              <a:gd name="connsiteX3" fmla="*/ 0 w 7742255"/>
              <a:gd name="connsiteY3" fmla="*/ 1411200 h 1411200"/>
              <a:gd name="connsiteX4" fmla="*/ 0 w 7742255"/>
              <a:gd name="connsiteY4" fmla="*/ 0 h 14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2255" h="1411200">
                <a:moveTo>
                  <a:pt x="0" y="0"/>
                </a:moveTo>
                <a:lnTo>
                  <a:pt x="7742255" y="0"/>
                </a:lnTo>
                <a:lnTo>
                  <a:pt x="7742255" y="1411200"/>
                </a:lnTo>
                <a:lnTo>
                  <a:pt x="0" y="141120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48488" tIns="199136" rIns="348488" bIns="199136" numCol="1" spcCol="1270" anchor="ctr" anchorCtr="0">
            <a:noAutofit/>
          </a:bodyPr>
          <a:lstStyle/>
          <a:p>
            <a:pPr marL="0" lvl="0" indent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>
                <a:solidFill>
                  <a:schemeClr val="bg1"/>
                </a:solidFill>
                <a:latin typeface="Calibri"/>
                <a:cs typeface="Calibri"/>
              </a:rPr>
              <a:t>Structures</a:t>
            </a:r>
            <a:endParaRPr lang="en-US" sz="2800" kern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DBDDF23-AD16-A0F0-D6E1-4E02338D79EA}"/>
              </a:ext>
            </a:extLst>
          </p:cNvPr>
          <p:cNvSpPr/>
          <p:nvPr/>
        </p:nvSpPr>
        <p:spPr>
          <a:xfrm>
            <a:off x="530623" y="5040260"/>
            <a:ext cx="2264092" cy="989011"/>
          </a:xfrm>
          <a:custGeom>
            <a:avLst/>
            <a:gdLst>
              <a:gd name="connsiteX0" fmla="*/ 0 w 7742255"/>
              <a:gd name="connsiteY0" fmla="*/ 0 h 1411200"/>
              <a:gd name="connsiteX1" fmla="*/ 7742255 w 7742255"/>
              <a:gd name="connsiteY1" fmla="*/ 0 h 1411200"/>
              <a:gd name="connsiteX2" fmla="*/ 7742255 w 7742255"/>
              <a:gd name="connsiteY2" fmla="*/ 1411200 h 1411200"/>
              <a:gd name="connsiteX3" fmla="*/ 0 w 7742255"/>
              <a:gd name="connsiteY3" fmla="*/ 1411200 h 1411200"/>
              <a:gd name="connsiteX4" fmla="*/ 0 w 7742255"/>
              <a:gd name="connsiteY4" fmla="*/ 0 h 14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2255" h="1411200">
                <a:moveTo>
                  <a:pt x="0" y="0"/>
                </a:moveTo>
                <a:lnTo>
                  <a:pt x="7742255" y="0"/>
                </a:lnTo>
                <a:lnTo>
                  <a:pt x="7742255" y="1411200"/>
                </a:lnTo>
                <a:lnTo>
                  <a:pt x="0" y="1411200"/>
                </a:lnTo>
                <a:lnTo>
                  <a:pt x="0" y="0"/>
                </a:lnTo>
                <a:close/>
              </a:path>
            </a:pathLst>
          </a:custGeom>
          <a:solidFill>
            <a:srgbClr val="782F4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48488" tIns="199136" rIns="348488" bIns="199136" numCol="1" spcCol="1270" anchor="ctr" anchorCtr="0">
            <a:noAutofit/>
          </a:bodyPr>
          <a:lstStyle/>
          <a:p>
            <a:pPr marL="0" lvl="0" indent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Data</a:t>
            </a:r>
            <a:endParaRPr lang="en-US" sz="2800" kern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F7546A5-6425-D374-C86D-DA53FA50F406}"/>
              </a:ext>
            </a:extLst>
          </p:cNvPr>
          <p:cNvSpPr/>
          <p:nvPr/>
        </p:nvSpPr>
        <p:spPr>
          <a:xfrm>
            <a:off x="530623" y="1621558"/>
            <a:ext cx="2274389" cy="989011"/>
          </a:xfrm>
          <a:custGeom>
            <a:avLst/>
            <a:gdLst>
              <a:gd name="connsiteX0" fmla="*/ 0 w 7742255"/>
              <a:gd name="connsiteY0" fmla="*/ 0 h 1411200"/>
              <a:gd name="connsiteX1" fmla="*/ 7742255 w 7742255"/>
              <a:gd name="connsiteY1" fmla="*/ 0 h 1411200"/>
              <a:gd name="connsiteX2" fmla="*/ 7742255 w 7742255"/>
              <a:gd name="connsiteY2" fmla="*/ 1411200 h 1411200"/>
              <a:gd name="connsiteX3" fmla="*/ 0 w 7742255"/>
              <a:gd name="connsiteY3" fmla="*/ 1411200 h 1411200"/>
              <a:gd name="connsiteX4" fmla="*/ 0 w 7742255"/>
              <a:gd name="connsiteY4" fmla="*/ 0 h 14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2255" h="1411200">
                <a:moveTo>
                  <a:pt x="0" y="0"/>
                </a:moveTo>
                <a:lnTo>
                  <a:pt x="7742255" y="0"/>
                </a:lnTo>
                <a:lnTo>
                  <a:pt x="7742255" y="1411200"/>
                </a:lnTo>
                <a:lnTo>
                  <a:pt x="0" y="141120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48488" tIns="199136" rIns="348488" bIns="199136" numCol="1" spcCol="1270" anchor="ctr" anchorCtr="0">
            <a:noAutofit/>
          </a:bodyPr>
          <a:lstStyle/>
          <a:p>
            <a:pPr marL="0" lvl="0" indent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>
                <a:solidFill>
                  <a:schemeClr val="bg1"/>
                </a:solidFill>
                <a:latin typeface="Calibri"/>
                <a:cs typeface="Calibri"/>
              </a:rPr>
              <a:t>Sensors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752F615-19A6-F757-5334-82B1AEE2109E}"/>
              </a:ext>
            </a:extLst>
          </p:cNvPr>
          <p:cNvSpPr/>
          <p:nvPr/>
        </p:nvSpPr>
        <p:spPr>
          <a:xfrm>
            <a:off x="2796028" y="1620590"/>
            <a:ext cx="5086990" cy="989923"/>
          </a:xfrm>
          <a:custGeom>
            <a:avLst/>
            <a:gdLst>
              <a:gd name="connsiteX0" fmla="*/ 0 w 7742255"/>
              <a:gd name="connsiteY0" fmla="*/ 0 h 2152080"/>
              <a:gd name="connsiteX1" fmla="*/ 7742255 w 7742255"/>
              <a:gd name="connsiteY1" fmla="*/ 0 h 2152080"/>
              <a:gd name="connsiteX2" fmla="*/ 7742255 w 7742255"/>
              <a:gd name="connsiteY2" fmla="*/ 2152080 h 2152080"/>
              <a:gd name="connsiteX3" fmla="*/ 0 w 7742255"/>
              <a:gd name="connsiteY3" fmla="*/ 2152080 h 2152080"/>
              <a:gd name="connsiteX4" fmla="*/ 0 w 7742255"/>
              <a:gd name="connsiteY4" fmla="*/ 0 h 215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2255" h="2152080">
                <a:moveTo>
                  <a:pt x="0" y="0"/>
                </a:moveTo>
                <a:lnTo>
                  <a:pt x="7742255" y="0"/>
                </a:lnTo>
                <a:lnTo>
                  <a:pt x="7742255" y="2152080"/>
                </a:lnTo>
                <a:lnTo>
                  <a:pt x="0" y="215208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1366" tIns="261366" rIns="348488" bIns="392049" numCol="1" spcCol="1270" anchor="t" anchorCtr="0">
            <a:noAutofit/>
          </a:bodyPr>
          <a:lstStyle/>
          <a:p>
            <a:pPr marL="0" lvl="1" algn="l" defTabSz="21780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kern="1200">
                <a:solidFill>
                  <a:schemeClr val="bg1"/>
                </a:solidFill>
                <a:latin typeface="Calibri"/>
                <a:cs typeface="Calibri"/>
              </a:rPr>
              <a:t>Tracks diver global position (</a:t>
            </a:r>
            <a:r>
              <a:rPr lang="en-US" sz="2400">
                <a:solidFill>
                  <a:schemeClr val="bg1"/>
                </a:solidFill>
                <a:latin typeface="Calibri"/>
                <a:cs typeface="Calibri"/>
              </a:rPr>
              <a:t>6</a:t>
            </a:r>
            <a:r>
              <a:rPr lang="en-US" sz="2400" kern="1200">
                <a:solidFill>
                  <a:schemeClr val="bg1"/>
                </a:solidFill>
                <a:latin typeface="Calibri"/>
                <a:cs typeface="Calibri"/>
              </a:rPr>
              <a:t> m.)</a:t>
            </a:r>
            <a:endParaRPr lang="en-US" sz="2400" kern="12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5111F93-2C83-790D-29DC-F7C43CB63E8D}"/>
              </a:ext>
            </a:extLst>
          </p:cNvPr>
          <p:cNvSpPr/>
          <p:nvPr/>
        </p:nvSpPr>
        <p:spPr>
          <a:xfrm>
            <a:off x="2796028" y="2758707"/>
            <a:ext cx="5076692" cy="989923"/>
          </a:xfrm>
          <a:custGeom>
            <a:avLst/>
            <a:gdLst>
              <a:gd name="connsiteX0" fmla="*/ 0 w 7742255"/>
              <a:gd name="connsiteY0" fmla="*/ 0 h 2152080"/>
              <a:gd name="connsiteX1" fmla="*/ 7742255 w 7742255"/>
              <a:gd name="connsiteY1" fmla="*/ 0 h 2152080"/>
              <a:gd name="connsiteX2" fmla="*/ 7742255 w 7742255"/>
              <a:gd name="connsiteY2" fmla="*/ 2152080 h 2152080"/>
              <a:gd name="connsiteX3" fmla="*/ 0 w 7742255"/>
              <a:gd name="connsiteY3" fmla="*/ 2152080 h 2152080"/>
              <a:gd name="connsiteX4" fmla="*/ 0 w 7742255"/>
              <a:gd name="connsiteY4" fmla="*/ 0 h 215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2255" h="2152080">
                <a:moveTo>
                  <a:pt x="0" y="0"/>
                </a:moveTo>
                <a:lnTo>
                  <a:pt x="7742255" y="0"/>
                </a:lnTo>
                <a:lnTo>
                  <a:pt x="7742255" y="2152080"/>
                </a:lnTo>
                <a:lnTo>
                  <a:pt x="0" y="215208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1366" tIns="261366" rIns="348488" bIns="392049" numCol="1" spcCol="1270" anchor="t" anchorCtr="0">
            <a:noAutofit/>
          </a:bodyPr>
          <a:lstStyle/>
          <a:p>
            <a:pPr marL="0" lvl="1" defTabSz="2178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Lasts ≥ 90 minutes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BB197C-45F2-50A8-9E11-926FF61A0903}"/>
              </a:ext>
            </a:extLst>
          </p:cNvPr>
          <p:cNvSpPr/>
          <p:nvPr/>
        </p:nvSpPr>
        <p:spPr>
          <a:xfrm>
            <a:off x="2787169" y="3896293"/>
            <a:ext cx="5084115" cy="989923"/>
          </a:xfrm>
          <a:custGeom>
            <a:avLst/>
            <a:gdLst>
              <a:gd name="connsiteX0" fmla="*/ 0 w 7742255"/>
              <a:gd name="connsiteY0" fmla="*/ 0 h 2152080"/>
              <a:gd name="connsiteX1" fmla="*/ 7742255 w 7742255"/>
              <a:gd name="connsiteY1" fmla="*/ 0 h 2152080"/>
              <a:gd name="connsiteX2" fmla="*/ 7742255 w 7742255"/>
              <a:gd name="connsiteY2" fmla="*/ 2152080 h 2152080"/>
              <a:gd name="connsiteX3" fmla="*/ 0 w 7742255"/>
              <a:gd name="connsiteY3" fmla="*/ 2152080 h 2152080"/>
              <a:gd name="connsiteX4" fmla="*/ 0 w 7742255"/>
              <a:gd name="connsiteY4" fmla="*/ 0 h 215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2255" h="2152080">
                <a:moveTo>
                  <a:pt x="0" y="0"/>
                </a:moveTo>
                <a:lnTo>
                  <a:pt x="7742255" y="0"/>
                </a:lnTo>
                <a:lnTo>
                  <a:pt x="7742255" y="2152080"/>
                </a:lnTo>
                <a:lnTo>
                  <a:pt x="0" y="215208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1366" tIns="261366" rIns="348488" bIns="392049" numCol="1" spcCol="1270" anchor="t" anchorCtr="0">
            <a:noAutofit/>
          </a:bodyPr>
          <a:lstStyle/>
          <a:p>
            <a:pPr marL="285750" lvl="1" indent="-285750" defTabSz="2178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Waterproof</a:t>
            </a:r>
          </a:p>
          <a:p>
            <a:pPr marL="285750" lvl="1" indent="-285750" algn="l" defTabSz="2178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Transportable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6766EEB-0A51-ED5C-30FE-353F92EF85F9}"/>
              </a:ext>
            </a:extLst>
          </p:cNvPr>
          <p:cNvSpPr/>
          <p:nvPr/>
        </p:nvSpPr>
        <p:spPr>
          <a:xfrm>
            <a:off x="2785730" y="5039292"/>
            <a:ext cx="5092975" cy="989923"/>
          </a:xfrm>
          <a:custGeom>
            <a:avLst/>
            <a:gdLst>
              <a:gd name="connsiteX0" fmla="*/ 0 w 7742255"/>
              <a:gd name="connsiteY0" fmla="*/ 0 h 2152080"/>
              <a:gd name="connsiteX1" fmla="*/ 7742255 w 7742255"/>
              <a:gd name="connsiteY1" fmla="*/ 0 h 2152080"/>
              <a:gd name="connsiteX2" fmla="*/ 7742255 w 7742255"/>
              <a:gd name="connsiteY2" fmla="*/ 2152080 h 2152080"/>
              <a:gd name="connsiteX3" fmla="*/ 0 w 7742255"/>
              <a:gd name="connsiteY3" fmla="*/ 2152080 h 2152080"/>
              <a:gd name="connsiteX4" fmla="*/ 0 w 7742255"/>
              <a:gd name="connsiteY4" fmla="*/ 0 h 215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2255" h="2152080">
                <a:moveTo>
                  <a:pt x="0" y="0"/>
                </a:moveTo>
                <a:lnTo>
                  <a:pt x="7742255" y="0"/>
                </a:lnTo>
                <a:lnTo>
                  <a:pt x="7742255" y="2152080"/>
                </a:lnTo>
                <a:lnTo>
                  <a:pt x="0" y="215208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1366" tIns="261366" rIns="348488" bIns="392049" numCol="1" spcCol="1270" anchor="t" anchorCtr="0">
            <a:noAutofit/>
          </a:bodyPr>
          <a:lstStyle/>
          <a:p>
            <a:pPr marL="342900" lvl="1" indent="-342900" defTabSz="2178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Transmission (9600 baud)</a:t>
            </a:r>
          </a:p>
          <a:p>
            <a:pPr marL="342900" lvl="1" indent="-342900" defTabSz="2178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Storage (32 GB)</a:t>
            </a:r>
          </a:p>
        </p:txBody>
      </p:sp>
    </p:spTree>
    <p:extLst>
      <p:ext uri="{BB962C8B-B14F-4D97-AF65-F5344CB8AC3E}">
        <p14:creationId xmlns:p14="http://schemas.microsoft.com/office/powerpoint/2010/main" val="7059114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671BC-3800-E467-21A4-DD5A152B2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Try to keep text at 16 pt minimum.</a:t>
            </a:r>
          </a:p>
          <a:p>
            <a:r>
              <a:rPr lang="en-US"/>
              <a:t>Try to put as few words as possible on the slide if you’re using for a presentation.</a:t>
            </a:r>
          </a:p>
          <a:p>
            <a:r>
              <a:rPr lang="en-US"/>
              <a:t>Mix and match the backgrounds as shown in this template or just use one throughout.</a:t>
            </a:r>
          </a:p>
          <a:p>
            <a:r>
              <a:rPr lang="en-US"/>
              <a:t>You can put department/unit logos in slide master at  Horizontal 0.89” Vertical 6.44” From top left corner</a:t>
            </a:r>
          </a:p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388C27-82F8-0D08-63D3-89FAC093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923050-5DB4-39DC-8B32-166E7380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C7D2E-E925-EA86-4AA6-85ABB356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 Headline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558B97E-778B-2772-97A6-978B678B37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circular logos&#10;&#10;Description automatically generated">
            <a:extLst>
              <a:ext uri="{FF2B5EF4-FFF2-40B4-BE49-F238E27FC236}">
                <a16:creationId xmlns:a16="http://schemas.microsoft.com/office/drawing/2014/main" id="{2762F2B2-BD1A-0CE7-EED6-66BC9C42C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6" y="5888736"/>
            <a:ext cx="3462535" cy="505969"/>
          </a:xfrm>
          <a:prstGeom prst="rect">
            <a:avLst/>
          </a:prstGeom>
        </p:spPr>
      </p:pic>
      <p:pic>
        <p:nvPicPr>
          <p:cNvPr id="9" name="Picture 8" descr="A group of circular logos&#10;&#10;Description automatically generated">
            <a:extLst>
              <a:ext uri="{FF2B5EF4-FFF2-40B4-BE49-F238E27FC236}">
                <a16:creationId xmlns:a16="http://schemas.microsoft.com/office/drawing/2014/main" id="{00033C7C-76AE-C382-7C20-9A76ADD7F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49" y="5307971"/>
            <a:ext cx="3432055" cy="509017"/>
          </a:xfrm>
          <a:prstGeom prst="rect">
            <a:avLst/>
          </a:prstGeom>
        </p:spPr>
      </p:pic>
      <p:pic>
        <p:nvPicPr>
          <p:cNvPr id="11" name="Picture 10" descr="A group of circular logos&#10;&#10;Description automatically generated">
            <a:extLst>
              <a:ext uri="{FF2B5EF4-FFF2-40B4-BE49-F238E27FC236}">
                <a16:creationId xmlns:a16="http://schemas.microsoft.com/office/drawing/2014/main" id="{37EAA836-B1CF-1CA3-8494-B5B495E06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602" y="5888736"/>
            <a:ext cx="3499111" cy="509017"/>
          </a:xfrm>
          <a:prstGeom prst="rect">
            <a:avLst/>
          </a:prstGeom>
        </p:spPr>
      </p:pic>
      <p:pic>
        <p:nvPicPr>
          <p:cNvPr id="13" name="Picture 12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1F41247E-4869-4B2E-EF9D-14750F463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811" y="5307971"/>
            <a:ext cx="3038862" cy="509017"/>
          </a:xfrm>
          <a:prstGeom prst="rect">
            <a:avLst/>
          </a:prstGeom>
        </p:spPr>
      </p:pic>
      <p:pic>
        <p:nvPicPr>
          <p:cNvPr id="15" name="Picture 14" descr="A group of logos with text&#10;&#10;Description automatically generated">
            <a:extLst>
              <a:ext uri="{FF2B5EF4-FFF2-40B4-BE49-F238E27FC236}">
                <a16:creationId xmlns:a16="http://schemas.microsoft.com/office/drawing/2014/main" id="{E48AC7E8-BFC9-2DCB-3892-33C7703A8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4770" y="5888736"/>
            <a:ext cx="2883414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373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951DA0-DABD-676D-686A-967547973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Font Check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D24DDA-8875-5208-E22D-2DA4B2B30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 descr="Rolling hills with solid fill">
            <a:extLst>
              <a:ext uri="{FF2B5EF4-FFF2-40B4-BE49-F238E27FC236}">
                <a16:creationId xmlns:a16="http://schemas.microsoft.com/office/drawing/2014/main" id="{79D9C876-21E6-E09B-F235-3019E0963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385" r="7182"/>
          <a:stretch/>
        </p:blipFill>
        <p:spPr>
          <a:xfrm>
            <a:off x="4186351" y="5510444"/>
            <a:ext cx="1580245" cy="878748"/>
          </a:xfrm>
          <a:prstGeom prst="rect">
            <a:avLst/>
          </a:prstGeom>
        </p:spPr>
      </p:pic>
      <p:pic>
        <p:nvPicPr>
          <p:cNvPr id="23" name="Graphic 22" descr="Coral with solid fill">
            <a:extLst>
              <a:ext uri="{FF2B5EF4-FFF2-40B4-BE49-F238E27FC236}">
                <a16:creationId xmlns:a16="http://schemas.microsoft.com/office/drawing/2014/main" id="{A158CFAA-A95B-ADD3-61A4-D2203E12A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59828" y="5538561"/>
            <a:ext cx="750083" cy="750083"/>
          </a:xfrm>
          <a:prstGeom prst="rect">
            <a:avLst/>
          </a:prstGeom>
        </p:spPr>
      </p:pic>
      <p:pic>
        <p:nvPicPr>
          <p:cNvPr id="19" name="Graphic 18" descr="Coral with solid fill">
            <a:extLst>
              <a:ext uri="{FF2B5EF4-FFF2-40B4-BE49-F238E27FC236}">
                <a16:creationId xmlns:a16="http://schemas.microsoft.com/office/drawing/2014/main" id="{E8579C82-9F9E-8509-5F21-326976A525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06152" y="5124454"/>
            <a:ext cx="528084" cy="528084"/>
          </a:xfrm>
          <a:prstGeom prst="rect">
            <a:avLst/>
          </a:prstGeom>
        </p:spPr>
      </p:pic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1F66603B-B5C3-42FA-EE48-E5A8AF734002}"/>
              </a:ext>
            </a:extLst>
          </p:cNvPr>
          <p:cNvCxnSpPr/>
          <p:nvPr/>
        </p:nvCxnSpPr>
        <p:spPr>
          <a:xfrm flipV="1">
            <a:off x="5500251" y="3029223"/>
            <a:ext cx="1643742" cy="2639786"/>
          </a:xfrm>
          <a:prstGeom prst="curvedConnector3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A7E06-7B54-7CE1-D374-5174A9C20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4A93D-A53D-5885-279C-BB60EFA2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23FFE7-11BA-E7DA-8C05-B7B79CEC38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John Baumann</a:t>
            </a:r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EBADAC-7A03-01BC-38E9-3AC3F7239DA4}"/>
              </a:ext>
            </a:extLst>
          </p:cNvPr>
          <p:cNvGrpSpPr/>
          <p:nvPr/>
        </p:nvGrpSpPr>
        <p:grpSpPr>
          <a:xfrm>
            <a:off x="8615915" y="1385776"/>
            <a:ext cx="2057401" cy="1118191"/>
            <a:chOff x="8615915" y="1385776"/>
            <a:chExt cx="2057401" cy="1118191"/>
          </a:xfrm>
        </p:grpSpPr>
        <p:pic>
          <p:nvPicPr>
            <p:cNvPr id="8" name="Graphic 7" descr="Paragraph Squiggle outline">
              <a:extLst>
                <a:ext uri="{FF2B5EF4-FFF2-40B4-BE49-F238E27FC236}">
                  <a16:creationId xmlns:a16="http://schemas.microsoft.com/office/drawing/2014/main" id="{2B08FB0D-210F-5951-4E4C-B47837F87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9" name="Graphic 8" descr="Paragraph Squiggle outline">
              <a:extLst>
                <a:ext uri="{FF2B5EF4-FFF2-40B4-BE49-F238E27FC236}">
                  <a16:creationId xmlns:a16="http://schemas.microsoft.com/office/drawing/2014/main" id="{2DB42EC0-08C8-64A8-C3F9-5073B5FAD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EB0B6D-1F22-0EAD-DEEF-2E27D2E45E3D}"/>
              </a:ext>
            </a:extLst>
          </p:cNvPr>
          <p:cNvGrpSpPr/>
          <p:nvPr/>
        </p:nvGrpSpPr>
        <p:grpSpPr>
          <a:xfrm>
            <a:off x="6613449" y="1341474"/>
            <a:ext cx="2057401" cy="1118191"/>
            <a:chOff x="8615915" y="1385776"/>
            <a:chExt cx="2057401" cy="1118191"/>
          </a:xfrm>
        </p:grpSpPr>
        <p:pic>
          <p:nvPicPr>
            <p:cNvPr id="12" name="Graphic 11" descr="Paragraph Squiggle outline">
              <a:extLst>
                <a:ext uri="{FF2B5EF4-FFF2-40B4-BE49-F238E27FC236}">
                  <a16:creationId xmlns:a16="http://schemas.microsoft.com/office/drawing/2014/main" id="{147804E1-EEA3-E89E-6BE1-749E8ABA5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13" name="Graphic 12" descr="Paragraph Squiggle outline">
              <a:extLst>
                <a:ext uri="{FF2B5EF4-FFF2-40B4-BE49-F238E27FC236}">
                  <a16:creationId xmlns:a16="http://schemas.microsoft.com/office/drawing/2014/main" id="{4CE35688-8DC9-6FE5-C288-FA15E3CF8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BBAB58-BED5-5DE8-5FEC-AA821DFBA2DC}"/>
              </a:ext>
            </a:extLst>
          </p:cNvPr>
          <p:cNvGrpSpPr/>
          <p:nvPr/>
        </p:nvGrpSpPr>
        <p:grpSpPr>
          <a:xfrm>
            <a:off x="4620629" y="1306030"/>
            <a:ext cx="2057401" cy="1118191"/>
            <a:chOff x="8615915" y="1385776"/>
            <a:chExt cx="2057401" cy="1118191"/>
          </a:xfrm>
        </p:grpSpPr>
        <p:pic>
          <p:nvPicPr>
            <p:cNvPr id="16" name="Graphic 15" descr="Paragraph Squiggle outline">
              <a:extLst>
                <a:ext uri="{FF2B5EF4-FFF2-40B4-BE49-F238E27FC236}">
                  <a16:creationId xmlns:a16="http://schemas.microsoft.com/office/drawing/2014/main" id="{EEB4EE15-F694-DE07-C8C1-A3D795775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17" name="Graphic 16" descr="Paragraph Squiggle outline">
              <a:extLst>
                <a:ext uri="{FF2B5EF4-FFF2-40B4-BE49-F238E27FC236}">
                  <a16:creationId xmlns:a16="http://schemas.microsoft.com/office/drawing/2014/main" id="{28EC3C3A-989E-306C-9763-5EB7B7858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78FBC9-83B8-E4F3-3211-FF37687200EE}"/>
              </a:ext>
            </a:extLst>
          </p:cNvPr>
          <p:cNvGrpSpPr/>
          <p:nvPr/>
        </p:nvGrpSpPr>
        <p:grpSpPr>
          <a:xfrm>
            <a:off x="2626239" y="1297169"/>
            <a:ext cx="2057401" cy="1118191"/>
            <a:chOff x="8615915" y="1385776"/>
            <a:chExt cx="2057401" cy="1118191"/>
          </a:xfrm>
        </p:grpSpPr>
        <p:pic>
          <p:nvPicPr>
            <p:cNvPr id="20" name="Graphic 19" descr="Paragraph Squiggle outline">
              <a:extLst>
                <a:ext uri="{FF2B5EF4-FFF2-40B4-BE49-F238E27FC236}">
                  <a16:creationId xmlns:a16="http://schemas.microsoft.com/office/drawing/2014/main" id="{B2D2CC85-367D-12CC-A878-C8C6F1281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21" name="Graphic 20" descr="Paragraph Squiggle outline">
              <a:extLst>
                <a:ext uri="{FF2B5EF4-FFF2-40B4-BE49-F238E27FC236}">
                  <a16:creationId xmlns:a16="http://schemas.microsoft.com/office/drawing/2014/main" id="{246C7264-AF74-2886-77BB-A45F5F361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7575EAD-81FD-4716-11CF-CD14D290A665}"/>
              </a:ext>
            </a:extLst>
          </p:cNvPr>
          <p:cNvGrpSpPr/>
          <p:nvPr/>
        </p:nvGrpSpPr>
        <p:grpSpPr>
          <a:xfrm>
            <a:off x="668076" y="1297169"/>
            <a:ext cx="2057401" cy="1118191"/>
            <a:chOff x="8615915" y="1385776"/>
            <a:chExt cx="2057401" cy="1118191"/>
          </a:xfrm>
        </p:grpSpPr>
        <p:pic>
          <p:nvPicPr>
            <p:cNvPr id="24" name="Graphic 23" descr="Paragraph Squiggle outline">
              <a:extLst>
                <a:ext uri="{FF2B5EF4-FFF2-40B4-BE49-F238E27FC236}">
                  <a16:creationId xmlns:a16="http://schemas.microsoft.com/office/drawing/2014/main" id="{76D75169-3770-89BD-59E3-99A972E06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25" name="Graphic 24" descr="Paragraph Squiggle outline">
              <a:extLst>
                <a:ext uri="{FF2B5EF4-FFF2-40B4-BE49-F238E27FC236}">
                  <a16:creationId xmlns:a16="http://schemas.microsoft.com/office/drawing/2014/main" id="{BEA458D7-5018-2DFC-EAA2-7D4E22110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pic>
        <p:nvPicPr>
          <p:cNvPr id="28" name="Graphic 27" descr="Paragraph Squiggle outline">
            <a:extLst>
              <a:ext uri="{FF2B5EF4-FFF2-40B4-BE49-F238E27FC236}">
                <a16:creationId xmlns:a16="http://schemas.microsoft.com/office/drawing/2014/main" id="{FE927FD5-4D4D-AF5A-9C52-CE591A4E1D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13660" y="1298944"/>
            <a:ext cx="1056167" cy="1091609"/>
          </a:xfrm>
          <a:prstGeom prst="rect">
            <a:avLst/>
          </a:prstGeom>
        </p:spPr>
      </p:pic>
      <p:pic>
        <p:nvPicPr>
          <p:cNvPr id="30" name="Graphic 29" descr="Satellite dish with solid fill">
            <a:extLst>
              <a:ext uri="{FF2B5EF4-FFF2-40B4-BE49-F238E27FC236}">
                <a16:creationId xmlns:a16="http://schemas.microsoft.com/office/drawing/2014/main" id="{87A37698-923D-5B36-0F5A-0FD3DF93D5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 flipH="1">
            <a:off x="9501962" y="-14177"/>
            <a:ext cx="1286540" cy="1321981"/>
          </a:xfrm>
          <a:prstGeom prst="rect">
            <a:avLst/>
          </a:prstGeom>
        </p:spPr>
      </p:pic>
      <p:pic>
        <p:nvPicPr>
          <p:cNvPr id="32" name="Graphic 31" descr="Clownfish with solid fill">
            <a:extLst>
              <a:ext uri="{FF2B5EF4-FFF2-40B4-BE49-F238E27FC236}">
                <a16:creationId xmlns:a16="http://schemas.microsoft.com/office/drawing/2014/main" id="{BEC3E16A-6F7B-3BC4-C60F-545D3708FF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62326" y="5261892"/>
            <a:ext cx="428294" cy="428294"/>
          </a:xfrm>
          <a:prstGeom prst="rect">
            <a:avLst/>
          </a:prstGeom>
        </p:spPr>
      </p:pic>
      <p:pic>
        <p:nvPicPr>
          <p:cNvPr id="42" name="Picture 41" descr="Dive, scuba, snorkel, swimming icon">
            <a:extLst>
              <a:ext uri="{FF2B5EF4-FFF2-40B4-BE49-F238E27FC236}">
                <a16:creationId xmlns:a16="http://schemas.microsoft.com/office/drawing/2014/main" id="{7E90A6DC-CE43-6FC3-FFDC-4FDD148D7F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8066" y="3483920"/>
            <a:ext cx="1916771" cy="1919092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F18F16B-4AC2-076F-89FD-C53021C97AB1}"/>
              </a:ext>
            </a:extLst>
          </p:cNvPr>
          <p:cNvCxnSpPr>
            <a:cxnSpLocks/>
          </p:cNvCxnSpPr>
          <p:nvPr/>
        </p:nvCxnSpPr>
        <p:spPr>
          <a:xfrm flipH="1" flipV="1">
            <a:off x="3850667" y="1918852"/>
            <a:ext cx="1204399" cy="2263288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3436296-8579-A595-B1F1-C59DEC13B998}"/>
              </a:ext>
            </a:extLst>
          </p:cNvPr>
          <p:cNvSpPr/>
          <p:nvPr/>
        </p:nvSpPr>
        <p:spPr>
          <a:xfrm>
            <a:off x="3244761" y="1287767"/>
            <a:ext cx="1268185" cy="756557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GPS</a:t>
            </a:r>
            <a:endParaRPr lang="en-US"/>
          </a:p>
        </p:txBody>
      </p:sp>
      <p:pic>
        <p:nvPicPr>
          <p:cNvPr id="47" name="Graphic 46" descr="Wi-Fi outline">
            <a:extLst>
              <a:ext uri="{FF2B5EF4-FFF2-40B4-BE49-F238E27FC236}">
                <a16:creationId xmlns:a16="http://schemas.microsoft.com/office/drawing/2014/main" id="{DD1DD12F-59AB-4179-6EF7-0B175606D1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1580000" flipH="1">
            <a:off x="8634554" y="556995"/>
            <a:ext cx="1844157" cy="1812260"/>
          </a:xfrm>
          <a:prstGeom prst="rect">
            <a:avLst/>
          </a:prstGeom>
        </p:spPr>
      </p:pic>
      <p:sp>
        <p:nvSpPr>
          <p:cNvPr id="54" name="Title 53">
            <a:extLst>
              <a:ext uri="{FF2B5EF4-FFF2-40B4-BE49-F238E27FC236}">
                <a16:creationId xmlns:a16="http://schemas.microsoft.com/office/drawing/2014/main" id="{47D61633-7115-86ED-1060-0DFCB88BE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Overview</a:t>
            </a:r>
          </a:p>
        </p:txBody>
      </p:sp>
      <p:pic>
        <p:nvPicPr>
          <p:cNvPr id="55" name="Picture 54" descr="Coral bleaching - Wikipedia">
            <a:extLst>
              <a:ext uri="{FF2B5EF4-FFF2-40B4-BE49-F238E27FC236}">
                <a16:creationId xmlns:a16="http://schemas.microsoft.com/office/drawing/2014/main" id="{C4CF6BEC-3E73-96EF-1162-B77C406F15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36935" y="2147361"/>
            <a:ext cx="3477985" cy="25622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7DB458-930F-9FA0-91D0-9C934F872D4C}"/>
              </a:ext>
            </a:extLst>
          </p:cNvPr>
          <p:cNvSpPr/>
          <p:nvPr/>
        </p:nvSpPr>
        <p:spPr>
          <a:xfrm>
            <a:off x="309137" y="2253011"/>
            <a:ext cx="3187546" cy="3996008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cs typeface="Calibri"/>
              </a:rPr>
              <a:t>Dr. Rassweiler SCUBA dives and plots diseased corals on his map post dive, but the current method is not accurate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pic>
        <p:nvPicPr>
          <p:cNvPr id="15" name="Graphic 14" descr="Coral with solid fill">
            <a:extLst>
              <a:ext uri="{FF2B5EF4-FFF2-40B4-BE49-F238E27FC236}">
                <a16:creationId xmlns:a16="http://schemas.microsoft.com/office/drawing/2014/main" id="{1EFB05DA-40E8-B620-C441-B76592597F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09582" y="5063713"/>
            <a:ext cx="771424" cy="771424"/>
          </a:xfrm>
          <a:prstGeom prst="rect">
            <a:avLst/>
          </a:prstGeom>
        </p:spPr>
      </p:pic>
      <p:pic>
        <p:nvPicPr>
          <p:cNvPr id="40" name="Graphic 39" descr="Clownfish with solid fill">
            <a:extLst>
              <a:ext uri="{FF2B5EF4-FFF2-40B4-BE49-F238E27FC236}">
                <a16:creationId xmlns:a16="http://schemas.microsoft.com/office/drawing/2014/main" id="{ABE0331E-A34E-89B6-E1B0-D6078DB216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5334000" y="5663359"/>
            <a:ext cx="524540" cy="522148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2522F17-60F5-B411-38F1-B96B767101B9}"/>
              </a:ext>
            </a:extLst>
          </p:cNvPr>
          <p:cNvCxnSpPr/>
          <p:nvPr/>
        </p:nvCxnSpPr>
        <p:spPr>
          <a:xfrm>
            <a:off x="3895344" y="832104"/>
            <a:ext cx="1164336" cy="609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8CC86F-88C4-B69D-EBAC-42626D2E1A16}"/>
              </a:ext>
            </a:extLst>
          </p:cNvPr>
          <p:cNvCxnSpPr/>
          <p:nvPr/>
        </p:nvCxnSpPr>
        <p:spPr>
          <a:xfrm flipH="1">
            <a:off x="3889248" y="667512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F7A81E-5BB2-E920-EF48-1772FB1C2D3C}"/>
              </a:ext>
            </a:extLst>
          </p:cNvPr>
          <p:cNvCxnSpPr>
            <a:cxnSpLocks/>
          </p:cNvCxnSpPr>
          <p:nvPr/>
        </p:nvCxnSpPr>
        <p:spPr>
          <a:xfrm flipH="1">
            <a:off x="5071872" y="3422904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17FC4C1-808D-08DB-EB8F-B1458DC91A95}"/>
              </a:ext>
            </a:extLst>
          </p:cNvPr>
          <p:cNvCxnSpPr>
            <a:cxnSpLocks/>
          </p:cNvCxnSpPr>
          <p:nvPr/>
        </p:nvCxnSpPr>
        <p:spPr>
          <a:xfrm flipH="1">
            <a:off x="5071872" y="3874008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7FCCA88-31E6-7811-BF62-BB9B0BE4944C}"/>
              </a:ext>
            </a:extLst>
          </p:cNvPr>
          <p:cNvCxnSpPr>
            <a:cxnSpLocks/>
          </p:cNvCxnSpPr>
          <p:nvPr/>
        </p:nvCxnSpPr>
        <p:spPr>
          <a:xfrm flipH="1">
            <a:off x="5071872" y="2953512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B29C39D-976F-952A-FEEA-504895977A71}"/>
              </a:ext>
            </a:extLst>
          </p:cNvPr>
          <p:cNvCxnSpPr>
            <a:cxnSpLocks/>
          </p:cNvCxnSpPr>
          <p:nvPr/>
        </p:nvCxnSpPr>
        <p:spPr>
          <a:xfrm flipH="1">
            <a:off x="5071871" y="1545336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16B483-5531-D960-7438-7D752DD1D3E0}"/>
              </a:ext>
            </a:extLst>
          </p:cNvPr>
          <p:cNvCxnSpPr>
            <a:cxnSpLocks/>
          </p:cNvCxnSpPr>
          <p:nvPr/>
        </p:nvCxnSpPr>
        <p:spPr>
          <a:xfrm flipH="1">
            <a:off x="5071871" y="2057400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6E23180-01C7-85CC-A945-1C4B9B034411}"/>
              </a:ext>
            </a:extLst>
          </p:cNvPr>
          <p:cNvCxnSpPr>
            <a:cxnSpLocks/>
          </p:cNvCxnSpPr>
          <p:nvPr/>
        </p:nvCxnSpPr>
        <p:spPr>
          <a:xfrm flipH="1">
            <a:off x="5071871" y="2508504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42E29D2-11A1-CB94-0868-9C167491A3CF}"/>
              </a:ext>
            </a:extLst>
          </p:cNvPr>
          <p:cNvCxnSpPr>
            <a:cxnSpLocks/>
          </p:cNvCxnSpPr>
          <p:nvPr/>
        </p:nvCxnSpPr>
        <p:spPr>
          <a:xfrm flipH="1">
            <a:off x="5071872" y="661416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FDF0B5D-FCF8-81D9-0758-102A6BDAB013}"/>
              </a:ext>
            </a:extLst>
          </p:cNvPr>
          <p:cNvCxnSpPr>
            <a:cxnSpLocks/>
          </p:cNvCxnSpPr>
          <p:nvPr/>
        </p:nvCxnSpPr>
        <p:spPr>
          <a:xfrm flipH="1">
            <a:off x="5071872" y="1118616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6A32005-F8BE-8ECF-D336-1E7B6D1AE55F}"/>
              </a:ext>
            </a:extLst>
          </p:cNvPr>
          <p:cNvCxnSpPr>
            <a:cxnSpLocks/>
          </p:cNvCxnSpPr>
          <p:nvPr/>
        </p:nvCxnSpPr>
        <p:spPr>
          <a:xfrm flipH="1">
            <a:off x="3892429" y="1728216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678EFFB-A356-51F3-FEFF-BE61C6855F14}"/>
              </a:ext>
            </a:extLst>
          </p:cNvPr>
          <p:cNvCxnSpPr>
            <a:cxnSpLocks/>
          </p:cNvCxnSpPr>
          <p:nvPr/>
        </p:nvCxnSpPr>
        <p:spPr>
          <a:xfrm flipH="1">
            <a:off x="3892429" y="1178251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4ADEB11-C38C-5808-73CB-DA98E07A5629}"/>
              </a:ext>
            </a:extLst>
          </p:cNvPr>
          <p:cNvSpPr txBox="1"/>
          <p:nvPr/>
        </p:nvSpPr>
        <p:spPr>
          <a:xfrm>
            <a:off x="3981793" y="303518"/>
            <a:ext cx="94693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0000"/>
                </a:solidFill>
                <a:cs typeface="Calibri"/>
              </a:rPr>
              <a:t>Error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9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DDD887-EE52-F70C-147B-EF6E8CDE8A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D57E4183-2A32-1105-EFF1-A00832BB58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F772F68-A963-5252-1297-0409B01222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C4EA238-9611-6646-651D-7A221C4B29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>
                <a:solidFill>
                  <a:schemeClr val="tx1"/>
                </a:solidFill>
              </a:rPr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5055BD-FA9D-F764-01BD-7701BDDC39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89063B-FA2F-9701-E69F-1044550C4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0CE91-055E-7892-D911-B7DB03AF1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65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0BE9442-2150-94FA-7BEE-191B1682B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30B58D-E685-11D1-7848-9F01E543EC61}"/>
              </a:ext>
            </a:extLst>
          </p:cNvPr>
          <p:cNvSpPr txBox="1"/>
          <p:nvPr/>
        </p:nvSpPr>
        <p:spPr>
          <a:xfrm>
            <a:off x="714441" y="457200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75E0A-7A83-6907-6E88-917273BF07B1}"/>
              </a:ext>
            </a:extLst>
          </p:cNvPr>
          <p:cNvSpPr txBox="1"/>
          <p:nvPr/>
        </p:nvSpPr>
        <p:spPr>
          <a:xfrm>
            <a:off x="1736116" y="3059668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C3794-0D04-F872-87AA-6BF3091AB77A}"/>
              </a:ext>
            </a:extLst>
          </p:cNvPr>
          <p:cNvSpPr txBox="1"/>
          <p:nvPr/>
        </p:nvSpPr>
        <p:spPr>
          <a:xfrm>
            <a:off x="1736116" y="3631168"/>
            <a:ext cx="231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White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18C6AD-0365-42FC-C404-C1BA4D93EE3F}"/>
              </a:ext>
            </a:extLst>
          </p:cNvPr>
          <p:cNvSpPr txBox="1"/>
          <p:nvPr/>
        </p:nvSpPr>
        <p:spPr>
          <a:xfrm>
            <a:off x="714441" y="5847093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69E8A-39FC-5407-6972-B8B6580B3ABD}"/>
              </a:ext>
            </a:extLst>
          </p:cNvPr>
          <p:cNvSpPr txBox="1"/>
          <p:nvPr/>
        </p:nvSpPr>
        <p:spPr>
          <a:xfrm rot="16200000">
            <a:off x="32734" y="1593821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D4CF7-3832-7959-67E4-A27736F6FCFF}"/>
              </a:ext>
            </a:extLst>
          </p:cNvPr>
          <p:cNvSpPr txBox="1"/>
          <p:nvPr/>
        </p:nvSpPr>
        <p:spPr>
          <a:xfrm rot="16200000">
            <a:off x="4006588" y="1754879"/>
            <a:ext cx="228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White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FE485-11C3-3FED-3139-8E68E6955B59}"/>
              </a:ext>
            </a:extLst>
          </p:cNvPr>
          <p:cNvSpPr txBox="1"/>
          <p:nvPr/>
        </p:nvSpPr>
        <p:spPr>
          <a:xfrm rot="16200000">
            <a:off x="5131218" y="2117510"/>
            <a:ext cx="156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50C40-8B25-5777-2158-C305BF405FDF}"/>
              </a:ext>
            </a:extLst>
          </p:cNvPr>
          <p:cNvSpPr txBox="1"/>
          <p:nvPr/>
        </p:nvSpPr>
        <p:spPr>
          <a:xfrm rot="16200000">
            <a:off x="9392756" y="1593819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75A0C-2749-657D-4516-49064422949C}"/>
              </a:ext>
            </a:extLst>
          </p:cNvPr>
          <p:cNvSpPr txBox="1"/>
          <p:nvPr/>
        </p:nvSpPr>
        <p:spPr>
          <a:xfrm rot="16200000">
            <a:off x="9596138" y="3526527"/>
            <a:ext cx="17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Edge of Branding</a:t>
            </a:r>
          </a:p>
        </p:txBody>
      </p:sp>
    </p:spTree>
    <p:extLst>
      <p:ext uri="{BB962C8B-B14F-4D97-AF65-F5344CB8AC3E}">
        <p14:creationId xmlns:p14="http://schemas.microsoft.com/office/powerpoint/2010/main" val="33603315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9937BA2-C75B-7492-E2DB-7345107853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0668000" cy="5070601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806DDA-FFE5-A705-B185-3031D57EE2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2090238" y="-1873077"/>
            <a:ext cx="6199639" cy="10041484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D898ABF-F11A-9FE3-FF65-6CFFB97DC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955DA382-21ED-A98C-88C7-0378C296E3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Clownfish with solid fill">
            <a:extLst>
              <a:ext uri="{FF2B5EF4-FFF2-40B4-BE49-F238E27FC236}">
                <a16:creationId xmlns:a16="http://schemas.microsoft.com/office/drawing/2014/main" id="{FD90BD9E-4E1E-EC51-C127-C0BFFACFE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7636" y="5547615"/>
            <a:ext cx="1030146" cy="1030146"/>
          </a:xfrm>
          <a:prstGeom prst="rect">
            <a:avLst/>
          </a:prstGeom>
        </p:spPr>
      </p:pic>
      <p:pic>
        <p:nvPicPr>
          <p:cNvPr id="7" name="Content Placeholder 6" descr="Seaweed outline">
            <a:extLst>
              <a:ext uri="{FF2B5EF4-FFF2-40B4-BE49-F238E27FC236}">
                <a16:creationId xmlns:a16="http://schemas.microsoft.com/office/drawing/2014/main" id="{D8C37149-F795-E0D6-B481-535169525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2905" y="5275442"/>
            <a:ext cx="1470756" cy="147384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468E3-D5BB-B95A-E717-DB330A75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BD6072-2102-8127-5EDE-F486B8068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Background</a:t>
            </a:r>
          </a:p>
        </p:txBody>
      </p:sp>
      <p:pic>
        <p:nvPicPr>
          <p:cNvPr id="12" name="Content Placeholder 6" descr="Seaweed outline">
            <a:extLst>
              <a:ext uri="{FF2B5EF4-FFF2-40B4-BE49-F238E27FC236}">
                <a16:creationId xmlns:a16="http://schemas.microsoft.com/office/drawing/2014/main" id="{687FFFCE-BC10-7E4B-F397-C31F8C127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4471" y="5273240"/>
            <a:ext cx="1461110" cy="14641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2089C-AE04-F658-BAC9-C57D4DF3D3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John Baumann</a:t>
            </a:r>
            <a:endParaRPr lang="en-US"/>
          </a:p>
        </p:txBody>
      </p:sp>
      <p:pic>
        <p:nvPicPr>
          <p:cNvPr id="14" name="Content Placeholder 6" descr="Seaweed outline">
            <a:extLst>
              <a:ext uri="{FF2B5EF4-FFF2-40B4-BE49-F238E27FC236}">
                <a16:creationId xmlns:a16="http://schemas.microsoft.com/office/drawing/2014/main" id="{C33DA418-EC89-3D21-B219-968E2196A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0798" y="5273512"/>
            <a:ext cx="1464197" cy="1464197"/>
          </a:xfrm>
          <a:prstGeom prst="rect">
            <a:avLst/>
          </a:prstGeom>
        </p:spPr>
      </p:pic>
      <p:pic>
        <p:nvPicPr>
          <p:cNvPr id="6" name="Graphic 5" descr="Clownfish with solid fill">
            <a:extLst>
              <a:ext uri="{FF2B5EF4-FFF2-40B4-BE49-F238E27FC236}">
                <a16:creationId xmlns:a16="http://schemas.microsoft.com/office/drawing/2014/main" id="{48D26A97-1DF9-19C7-5F5B-EBF5FC5C4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777312" y="5271034"/>
            <a:ext cx="1032539" cy="1030147"/>
          </a:xfrm>
          <a:prstGeom prst="rect">
            <a:avLst/>
          </a:prstGeom>
        </p:spPr>
      </p:pic>
      <p:pic>
        <p:nvPicPr>
          <p:cNvPr id="748" name="Graphic 747" descr="Satellite dish with solid fill">
            <a:extLst>
              <a:ext uri="{FF2B5EF4-FFF2-40B4-BE49-F238E27FC236}">
                <a16:creationId xmlns:a16="http://schemas.microsoft.com/office/drawing/2014/main" id="{5FC506B5-244E-3414-107F-2D4A14118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 flipH="1">
            <a:off x="9501962" y="-14177"/>
            <a:ext cx="1286540" cy="1321981"/>
          </a:xfrm>
          <a:prstGeom prst="rect">
            <a:avLst/>
          </a:prstGeom>
        </p:spPr>
      </p:pic>
      <p:grpSp>
        <p:nvGrpSpPr>
          <p:cNvPr id="754" name="Group 753">
            <a:extLst>
              <a:ext uri="{FF2B5EF4-FFF2-40B4-BE49-F238E27FC236}">
                <a16:creationId xmlns:a16="http://schemas.microsoft.com/office/drawing/2014/main" id="{6CA0FE72-4148-036E-D564-343C9BB91F40}"/>
              </a:ext>
            </a:extLst>
          </p:cNvPr>
          <p:cNvGrpSpPr/>
          <p:nvPr/>
        </p:nvGrpSpPr>
        <p:grpSpPr>
          <a:xfrm>
            <a:off x="8615915" y="1385776"/>
            <a:ext cx="2057401" cy="1118191"/>
            <a:chOff x="8615915" y="1385776"/>
            <a:chExt cx="2057401" cy="1118191"/>
          </a:xfrm>
        </p:grpSpPr>
        <p:pic>
          <p:nvPicPr>
            <p:cNvPr id="752" name="Graphic 751" descr="Paragraph Squiggle outline">
              <a:extLst>
                <a:ext uri="{FF2B5EF4-FFF2-40B4-BE49-F238E27FC236}">
                  <a16:creationId xmlns:a16="http://schemas.microsoft.com/office/drawing/2014/main" id="{CBBB4D0A-0DE8-8A8D-7DE0-3CDBDA1BF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753" name="Graphic 752" descr="Paragraph Squiggle outline">
              <a:extLst>
                <a:ext uri="{FF2B5EF4-FFF2-40B4-BE49-F238E27FC236}">
                  <a16:creationId xmlns:a16="http://schemas.microsoft.com/office/drawing/2014/main" id="{608CB8AA-9128-5128-2F2E-5486215DD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755" name="Group 754">
            <a:extLst>
              <a:ext uri="{FF2B5EF4-FFF2-40B4-BE49-F238E27FC236}">
                <a16:creationId xmlns:a16="http://schemas.microsoft.com/office/drawing/2014/main" id="{8567BF97-CA88-F0F2-D0B8-0E93008EA53E}"/>
              </a:ext>
            </a:extLst>
          </p:cNvPr>
          <p:cNvGrpSpPr/>
          <p:nvPr/>
        </p:nvGrpSpPr>
        <p:grpSpPr>
          <a:xfrm>
            <a:off x="6613449" y="1341474"/>
            <a:ext cx="2057401" cy="1118191"/>
            <a:chOff x="8615915" y="1385776"/>
            <a:chExt cx="2057401" cy="1118191"/>
          </a:xfrm>
        </p:grpSpPr>
        <p:pic>
          <p:nvPicPr>
            <p:cNvPr id="756" name="Graphic 755" descr="Paragraph Squiggle outline">
              <a:extLst>
                <a:ext uri="{FF2B5EF4-FFF2-40B4-BE49-F238E27FC236}">
                  <a16:creationId xmlns:a16="http://schemas.microsoft.com/office/drawing/2014/main" id="{7AEE92D7-46E3-C623-A311-2A3E8779B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757" name="Graphic 756" descr="Paragraph Squiggle outline">
              <a:extLst>
                <a:ext uri="{FF2B5EF4-FFF2-40B4-BE49-F238E27FC236}">
                  <a16:creationId xmlns:a16="http://schemas.microsoft.com/office/drawing/2014/main" id="{E1C07AFA-CBBF-0CB2-11B6-0226249FD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764" name="Group 763">
            <a:extLst>
              <a:ext uri="{FF2B5EF4-FFF2-40B4-BE49-F238E27FC236}">
                <a16:creationId xmlns:a16="http://schemas.microsoft.com/office/drawing/2014/main" id="{5ABA16A5-1659-AD4F-9B7D-4F1A24BD609C}"/>
              </a:ext>
            </a:extLst>
          </p:cNvPr>
          <p:cNvGrpSpPr/>
          <p:nvPr/>
        </p:nvGrpSpPr>
        <p:grpSpPr>
          <a:xfrm>
            <a:off x="4620629" y="1306030"/>
            <a:ext cx="2057401" cy="1118191"/>
            <a:chOff x="8615915" y="1385776"/>
            <a:chExt cx="2057401" cy="1118191"/>
          </a:xfrm>
        </p:grpSpPr>
        <p:pic>
          <p:nvPicPr>
            <p:cNvPr id="765" name="Graphic 764" descr="Paragraph Squiggle outline">
              <a:extLst>
                <a:ext uri="{FF2B5EF4-FFF2-40B4-BE49-F238E27FC236}">
                  <a16:creationId xmlns:a16="http://schemas.microsoft.com/office/drawing/2014/main" id="{2C502604-31E2-148B-421F-C628F62FD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766" name="Graphic 765" descr="Paragraph Squiggle outline">
              <a:extLst>
                <a:ext uri="{FF2B5EF4-FFF2-40B4-BE49-F238E27FC236}">
                  <a16:creationId xmlns:a16="http://schemas.microsoft.com/office/drawing/2014/main" id="{B3F040C7-BFF7-01DD-2921-F83435CF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767" name="Group 766">
            <a:extLst>
              <a:ext uri="{FF2B5EF4-FFF2-40B4-BE49-F238E27FC236}">
                <a16:creationId xmlns:a16="http://schemas.microsoft.com/office/drawing/2014/main" id="{B5169E4B-E14F-FC1C-CF32-D686680357A3}"/>
              </a:ext>
            </a:extLst>
          </p:cNvPr>
          <p:cNvGrpSpPr/>
          <p:nvPr/>
        </p:nvGrpSpPr>
        <p:grpSpPr>
          <a:xfrm>
            <a:off x="2626239" y="1297169"/>
            <a:ext cx="2057401" cy="1118191"/>
            <a:chOff x="8615915" y="1385776"/>
            <a:chExt cx="2057401" cy="1118191"/>
          </a:xfrm>
        </p:grpSpPr>
        <p:pic>
          <p:nvPicPr>
            <p:cNvPr id="768" name="Graphic 767" descr="Paragraph Squiggle outline">
              <a:extLst>
                <a:ext uri="{FF2B5EF4-FFF2-40B4-BE49-F238E27FC236}">
                  <a16:creationId xmlns:a16="http://schemas.microsoft.com/office/drawing/2014/main" id="{42BA9008-36A5-8EF8-6DF6-D9D1BE80C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769" name="Graphic 768" descr="Paragraph Squiggle outline">
              <a:extLst>
                <a:ext uri="{FF2B5EF4-FFF2-40B4-BE49-F238E27FC236}">
                  <a16:creationId xmlns:a16="http://schemas.microsoft.com/office/drawing/2014/main" id="{B399BC6F-EC1B-683F-8352-F935FB90E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770" name="Group 769">
            <a:extLst>
              <a:ext uri="{FF2B5EF4-FFF2-40B4-BE49-F238E27FC236}">
                <a16:creationId xmlns:a16="http://schemas.microsoft.com/office/drawing/2014/main" id="{5993D411-4D49-A977-E9DA-B9421DD593BA}"/>
              </a:ext>
            </a:extLst>
          </p:cNvPr>
          <p:cNvGrpSpPr/>
          <p:nvPr/>
        </p:nvGrpSpPr>
        <p:grpSpPr>
          <a:xfrm>
            <a:off x="668076" y="1297169"/>
            <a:ext cx="2057401" cy="1118191"/>
            <a:chOff x="8615915" y="1385776"/>
            <a:chExt cx="2057401" cy="1118191"/>
          </a:xfrm>
        </p:grpSpPr>
        <p:pic>
          <p:nvPicPr>
            <p:cNvPr id="771" name="Graphic 770" descr="Paragraph Squiggle outline">
              <a:extLst>
                <a:ext uri="{FF2B5EF4-FFF2-40B4-BE49-F238E27FC236}">
                  <a16:creationId xmlns:a16="http://schemas.microsoft.com/office/drawing/2014/main" id="{5F4D4105-4D5A-8929-8A29-8E243B3AF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772" name="Graphic 771" descr="Paragraph Squiggle outline">
              <a:extLst>
                <a:ext uri="{FF2B5EF4-FFF2-40B4-BE49-F238E27FC236}">
                  <a16:creationId xmlns:a16="http://schemas.microsoft.com/office/drawing/2014/main" id="{B7F25B02-8A67-7099-C554-EB52310B6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pic>
        <p:nvPicPr>
          <p:cNvPr id="774" name="Graphic 773" descr="Paragraph Squiggle outline">
            <a:extLst>
              <a:ext uri="{FF2B5EF4-FFF2-40B4-BE49-F238E27FC236}">
                <a16:creationId xmlns:a16="http://schemas.microsoft.com/office/drawing/2014/main" id="{2E1223AA-65E8-93C5-0EB5-6F464EC55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13660" y="1298944"/>
            <a:ext cx="1056167" cy="1091609"/>
          </a:xfrm>
          <a:prstGeom prst="rect">
            <a:avLst/>
          </a:prstGeom>
        </p:spPr>
      </p:pic>
      <p:sp>
        <p:nvSpPr>
          <p:cNvPr id="778" name="Rectangle: Rounded Corners 777">
            <a:extLst>
              <a:ext uri="{FF2B5EF4-FFF2-40B4-BE49-F238E27FC236}">
                <a16:creationId xmlns:a16="http://schemas.microsoft.com/office/drawing/2014/main" id="{CB989666-AB92-091F-8900-6A5C3F1371B3}"/>
              </a:ext>
            </a:extLst>
          </p:cNvPr>
          <p:cNvSpPr/>
          <p:nvPr/>
        </p:nvSpPr>
        <p:spPr>
          <a:xfrm>
            <a:off x="456770" y="2127306"/>
            <a:ext cx="7029449" cy="746052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GPS is incapable of penetrating through water</a:t>
            </a:r>
            <a:endParaRPr lang="en-US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76" name="Rectangle: Rounded Corners 775">
            <a:extLst>
              <a:ext uri="{FF2B5EF4-FFF2-40B4-BE49-F238E27FC236}">
                <a16:creationId xmlns:a16="http://schemas.microsoft.com/office/drawing/2014/main" id="{7BB26FFC-4679-C0D6-F4BA-94E6E1BAE98D}"/>
              </a:ext>
            </a:extLst>
          </p:cNvPr>
          <p:cNvSpPr/>
          <p:nvPr/>
        </p:nvSpPr>
        <p:spPr>
          <a:xfrm>
            <a:off x="1071840" y="2711312"/>
            <a:ext cx="6160326" cy="648978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Relies on radio waves</a:t>
            </a:r>
            <a:endParaRPr lang="en-US">
              <a:solidFill>
                <a:schemeClr val="bg1"/>
              </a:solidFill>
              <a:latin typeface="Calibri"/>
              <a:ea typeface="Calibri"/>
            </a:endParaRPr>
          </a:p>
        </p:txBody>
      </p:sp>
      <p:sp>
        <p:nvSpPr>
          <p:cNvPr id="784" name="Rectangle: Rounded Corners 783">
            <a:extLst>
              <a:ext uri="{FF2B5EF4-FFF2-40B4-BE49-F238E27FC236}">
                <a16:creationId xmlns:a16="http://schemas.microsoft.com/office/drawing/2014/main" id="{3032A007-F6E0-3698-9725-5C2AECA5272B}"/>
              </a:ext>
            </a:extLst>
          </p:cNvPr>
          <p:cNvSpPr/>
          <p:nvPr/>
        </p:nvSpPr>
        <p:spPr>
          <a:xfrm>
            <a:off x="423101" y="3475869"/>
            <a:ext cx="7029449" cy="746052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Buoys will drift due to waves and current</a:t>
            </a:r>
          </a:p>
        </p:txBody>
      </p:sp>
      <p:sp>
        <p:nvSpPr>
          <p:cNvPr id="786" name="Rectangle: Rounded Corners 785">
            <a:extLst>
              <a:ext uri="{FF2B5EF4-FFF2-40B4-BE49-F238E27FC236}">
                <a16:creationId xmlns:a16="http://schemas.microsoft.com/office/drawing/2014/main" id="{8E5CFB78-C89D-F04C-F29E-883ECF3875BB}"/>
              </a:ext>
            </a:extLst>
          </p:cNvPr>
          <p:cNvSpPr/>
          <p:nvPr/>
        </p:nvSpPr>
        <p:spPr>
          <a:xfrm>
            <a:off x="1067287" y="4098457"/>
            <a:ext cx="6170971" cy="64600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Will be operating at up to 10m underwater</a:t>
            </a:r>
          </a:p>
        </p:txBody>
      </p:sp>
      <p:sp>
        <p:nvSpPr>
          <p:cNvPr id="787" name="Rectangle: Rounded Corners 786">
            <a:extLst>
              <a:ext uri="{FF2B5EF4-FFF2-40B4-BE49-F238E27FC236}">
                <a16:creationId xmlns:a16="http://schemas.microsoft.com/office/drawing/2014/main" id="{4973BE66-203A-06F8-3904-E6B273967183}"/>
              </a:ext>
            </a:extLst>
          </p:cNvPr>
          <p:cNvSpPr/>
          <p:nvPr/>
        </p:nvSpPr>
        <p:spPr>
          <a:xfrm>
            <a:off x="387659" y="4858101"/>
            <a:ext cx="7029449" cy="746052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Can approximate a right triangle for diver position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88" name="Rectangle: Rounded Corners 787">
            <a:extLst>
              <a:ext uri="{FF2B5EF4-FFF2-40B4-BE49-F238E27FC236}">
                <a16:creationId xmlns:a16="http://schemas.microsoft.com/office/drawing/2014/main" id="{26FA9F8E-9FE5-6E1E-B405-C00A379CE1F5}"/>
              </a:ext>
            </a:extLst>
          </p:cNvPr>
          <p:cNvSpPr/>
          <p:nvPr/>
        </p:nvSpPr>
        <p:spPr>
          <a:xfrm>
            <a:off x="1068979" y="5451752"/>
            <a:ext cx="5620638" cy="848565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Horizontal distance between diver and surface device is needed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 descr="Dive, scuba, snorkel, swimming icon">
            <a:extLst>
              <a:ext uri="{FF2B5EF4-FFF2-40B4-BE49-F238E27FC236}">
                <a16:creationId xmlns:a16="http://schemas.microsoft.com/office/drawing/2014/main" id="{BF9DDF4E-515C-8275-3CFB-1593B7344A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4796" y="3429211"/>
            <a:ext cx="1916771" cy="1919092"/>
          </a:xfrm>
          <a:prstGeom prst="rect">
            <a:avLst/>
          </a:prstGeom>
        </p:spPr>
      </p:pic>
      <p:pic>
        <p:nvPicPr>
          <p:cNvPr id="13" name="Graphic 12" descr="Wi-Fi outline">
            <a:extLst>
              <a:ext uri="{FF2B5EF4-FFF2-40B4-BE49-F238E27FC236}">
                <a16:creationId xmlns:a16="http://schemas.microsoft.com/office/drawing/2014/main" id="{CB0D5A9E-318C-08D3-10CF-13F7E4850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1580000" flipH="1">
            <a:off x="8634554" y="556995"/>
            <a:ext cx="1844157" cy="181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798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2A706C89-0E86-38FE-CC67-FAA995F83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45BDE4-31D5-0C56-AE5F-0ABC75B3F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6F2B3-D995-E670-9130-383778522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D50957-E26D-8C30-0C63-02C9EFA41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This Is All For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48EC84-48A7-282C-BAC2-121A0FD050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John Baumann</a:t>
            </a:r>
            <a:endParaRPr lang="en-US"/>
          </a:p>
        </p:txBody>
      </p:sp>
      <p:pic>
        <p:nvPicPr>
          <p:cNvPr id="8" name="Picture 7" descr="A underwater view of coral reef&#10;&#10;Description automatically generated">
            <a:extLst>
              <a:ext uri="{FF2B5EF4-FFF2-40B4-BE49-F238E27FC236}">
                <a16:creationId xmlns:a16="http://schemas.microsoft.com/office/drawing/2014/main" id="{13723F68-0C9E-B386-A26F-D4C39C0ED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215" y="1714811"/>
            <a:ext cx="6087413" cy="4501166"/>
          </a:xfrm>
          <a:prstGeom prst="rect">
            <a:avLst/>
          </a:prstGeom>
        </p:spPr>
      </p:pic>
      <p:pic>
        <p:nvPicPr>
          <p:cNvPr id="7" name="Content Placeholder 6" descr="A blobfish in water">
            <a:extLst>
              <a:ext uri="{FF2B5EF4-FFF2-40B4-BE49-F238E27FC236}">
                <a16:creationId xmlns:a16="http://schemas.microsoft.com/office/drawing/2014/main" id="{012FAB04-CA96-FF1A-4C24-E85C1DD4E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8948" y="5042534"/>
            <a:ext cx="1771925" cy="902528"/>
          </a:xfrm>
        </p:spPr>
      </p:pic>
      <p:pic>
        <p:nvPicPr>
          <p:cNvPr id="9" name="Content Placeholder 6" descr="A blobfish in water">
            <a:extLst>
              <a:ext uri="{FF2B5EF4-FFF2-40B4-BE49-F238E27FC236}">
                <a16:creationId xmlns:a16="http://schemas.microsoft.com/office/drawing/2014/main" id="{9CCE6FCA-2EB6-98D8-628D-A2BA1D2D8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7145" y="5044460"/>
            <a:ext cx="1059441" cy="532028"/>
          </a:xfrm>
          <a:prstGeom prst="rect">
            <a:avLst/>
          </a:prstGeom>
        </p:spPr>
      </p:pic>
      <p:pic>
        <p:nvPicPr>
          <p:cNvPr id="10" name="Content Placeholder 6" descr="A blobfish in water">
            <a:extLst>
              <a:ext uri="{FF2B5EF4-FFF2-40B4-BE49-F238E27FC236}">
                <a16:creationId xmlns:a16="http://schemas.microsoft.com/office/drawing/2014/main" id="{4BD57291-7ABF-B490-48C7-AF92171A2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640000">
            <a:off x="5012330" y="3702530"/>
            <a:ext cx="1059441" cy="532028"/>
          </a:xfrm>
          <a:prstGeom prst="rect">
            <a:avLst/>
          </a:prstGeom>
        </p:spPr>
      </p:pic>
      <p:pic>
        <p:nvPicPr>
          <p:cNvPr id="11" name="Content Placeholder 6" descr="A blobfish in water">
            <a:extLst>
              <a:ext uri="{FF2B5EF4-FFF2-40B4-BE49-F238E27FC236}">
                <a16:creationId xmlns:a16="http://schemas.microsoft.com/office/drawing/2014/main" id="{789E9026-2C46-84CB-3162-187686FB9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20000">
            <a:off x="2375677" y="4329665"/>
            <a:ext cx="809936" cy="3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8047A-4D78-89F0-2702-B659E5F05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7888A5-3CE1-B7D4-1D30-046647294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Assumptions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E56F21-82E1-82A2-2CC2-0C3261661E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84933" y="0"/>
            <a:ext cx="1524000" cy="757130"/>
          </a:xfrm>
        </p:spPr>
        <p:txBody>
          <a:bodyPr/>
          <a:lstStyle/>
          <a:p>
            <a:r>
              <a:rPr lang="en-US">
                <a:ea typeface="Calibri"/>
              </a:rPr>
              <a:t>John Baumann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3E7926-890C-A0D9-10A1-962E3C6BDC42}"/>
              </a:ext>
            </a:extLst>
          </p:cNvPr>
          <p:cNvSpPr/>
          <p:nvPr/>
        </p:nvSpPr>
        <p:spPr>
          <a:xfrm>
            <a:off x="873211" y="1599402"/>
            <a:ext cx="8172450" cy="9144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     </a:t>
            </a:r>
            <a:r>
              <a:rPr lang="en-US" sz="2200">
                <a:latin typeface="Calibri"/>
                <a:ea typeface="Calibri"/>
                <a:cs typeface="Calibri"/>
              </a:rPr>
              <a:t>The user will be within 10 meters of the water's surface.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FADD11-C20C-C0CA-BAFF-87712B92407A}"/>
              </a:ext>
            </a:extLst>
          </p:cNvPr>
          <p:cNvSpPr/>
          <p:nvPr/>
        </p:nvSpPr>
        <p:spPr>
          <a:xfrm>
            <a:off x="873211" y="2786706"/>
            <a:ext cx="8172450" cy="9144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     </a:t>
            </a:r>
            <a:r>
              <a:rPr lang="en-US" sz="2200">
                <a:latin typeface="Calibri"/>
                <a:ea typeface="Calibri"/>
                <a:cs typeface="Calibri"/>
              </a:rPr>
              <a:t>The user has access to a watch and a waterproof notepad.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D7EB66-A227-DA54-BCA1-D66E547ED244}"/>
              </a:ext>
            </a:extLst>
          </p:cNvPr>
          <p:cNvSpPr/>
          <p:nvPr/>
        </p:nvSpPr>
        <p:spPr>
          <a:xfrm>
            <a:off x="873211" y="4006914"/>
            <a:ext cx="8186245" cy="852378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          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0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max duration of each dive will be no longer than 90 minutes.</a:t>
            </a:r>
            <a:endParaRPr lang="en-US" sz="20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E990E2-2BA1-269E-11CD-303BB75CB22F}"/>
              </a:ext>
            </a:extLst>
          </p:cNvPr>
          <p:cNvSpPr/>
          <p:nvPr/>
        </p:nvSpPr>
        <p:spPr>
          <a:xfrm>
            <a:off x="846630" y="5185594"/>
            <a:ext cx="8207891" cy="110933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1"/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     </a:t>
            </a:r>
            <a:r>
              <a:rPr lang="en-US" sz="20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Weather conditions will consist of wind (15-20 knots),</a:t>
            </a:r>
            <a:endParaRPr lang="en-US" sz="20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lvl="1"/>
            <a:r>
              <a:rPr lang="en-US" sz="20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    small waves (2-3 feet), and a water temperature of around</a:t>
            </a:r>
            <a:endParaRPr lang="en-US" sz="20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lvl="1"/>
            <a:r>
              <a:rPr lang="en-US" sz="20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    82°F.</a:t>
            </a:r>
            <a:endParaRPr lang="en-US" sz="20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Graphic 2" descr="Scuba diving outline">
            <a:extLst>
              <a:ext uri="{FF2B5EF4-FFF2-40B4-BE49-F238E27FC236}">
                <a16:creationId xmlns:a16="http://schemas.microsoft.com/office/drawing/2014/main" id="{ACB979D5-6C7F-F87A-A258-C2DC65047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879" y="1580482"/>
            <a:ext cx="905540" cy="905540"/>
          </a:xfrm>
          <a:prstGeom prst="rect">
            <a:avLst/>
          </a:prstGeom>
        </p:spPr>
      </p:pic>
      <p:pic>
        <p:nvPicPr>
          <p:cNvPr id="7" name="Graphic 6" descr="Watch with solid fill">
            <a:extLst>
              <a:ext uri="{FF2B5EF4-FFF2-40B4-BE49-F238E27FC236}">
                <a16:creationId xmlns:a16="http://schemas.microsoft.com/office/drawing/2014/main" id="{EFFC9B55-081C-A9F8-4D5D-EB8B3FA1B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888" y="4020811"/>
            <a:ext cx="827590" cy="827590"/>
          </a:xfrm>
          <a:prstGeom prst="rect">
            <a:avLst/>
          </a:prstGeom>
        </p:spPr>
      </p:pic>
      <p:pic>
        <p:nvPicPr>
          <p:cNvPr id="9" name="Graphic 8" descr="Partial sun with solid fill">
            <a:extLst>
              <a:ext uri="{FF2B5EF4-FFF2-40B4-BE49-F238E27FC236}">
                <a16:creationId xmlns:a16="http://schemas.microsoft.com/office/drawing/2014/main" id="{0D3647BF-F200-0B99-F232-A9A10544E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9739" y="5286400"/>
            <a:ext cx="914400" cy="914400"/>
          </a:xfrm>
          <a:prstGeom prst="rect">
            <a:avLst/>
          </a:prstGeom>
        </p:spPr>
      </p:pic>
      <p:pic>
        <p:nvPicPr>
          <p:cNvPr id="12" name="Graphic 11" descr="Clipboard outline">
            <a:extLst>
              <a:ext uri="{FF2B5EF4-FFF2-40B4-BE49-F238E27FC236}">
                <a16:creationId xmlns:a16="http://schemas.microsoft.com/office/drawing/2014/main" id="{F2594033-F7FE-D005-89A9-3D346DAAD2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7437" y="2786178"/>
            <a:ext cx="905540" cy="90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58407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9233AFD8-E6BE-4562-9974-70CC80EAFD1C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E30CCBFB-C59F-4B07-8674-820C69510B5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7CB119148D494CA897B31EB48CEBA9" ma:contentTypeVersion="12" ma:contentTypeDescription="Create a new document." ma:contentTypeScope="" ma:versionID="7c8326eec04b1b96cd2952e6dfb088d9">
  <xsd:schema xmlns:xsd="http://www.w3.org/2001/XMLSchema" xmlns:xs="http://www.w3.org/2001/XMLSchema" xmlns:p="http://schemas.microsoft.com/office/2006/metadata/properties" xmlns:ns2="8c87e0c6-fbe6-4da9-8430-2e6afb92054c" xmlns:ns3="f443dd09-09a2-4201-8b05-1443fb89112b" targetNamespace="http://schemas.microsoft.com/office/2006/metadata/properties" ma:root="true" ma:fieldsID="4b5a8609b79aa1a7437ea599d01831be" ns2:_="" ns3:_="">
    <xsd:import namespace="8c87e0c6-fbe6-4da9-8430-2e6afb92054c"/>
    <xsd:import namespace="f443dd09-09a2-4201-8b05-1443fb8911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87e0c6-fbe6-4da9-8430-2e6afb9205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43dd09-09a2-4201-8b05-1443fb89112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9c0f1e7-cb4d-4d8e-aaea-16452f39d44c}" ma:internalName="TaxCatchAll" ma:showField="CatchAllData" ma:web="f443dd09-09a2-4201-8b05-1443fb8911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87e0c6-fbe6-4da9-8430-2e6afb92054c">
      <Terms xmlns="http://schemas.microsoft.com/office/infopath/2007/PartnerControls"/>
    </lcf76f155ced4ddcb4097134ff3c332f>
    <TaxCatchAll xmlns="f443dd09-09a2-4201-8b05-1443fb89112b" xsi:nil="true"/>
  </documentManagement>
</p:properties>
</file>

<file path=customXml/itemProps1.xml><?xml version="1.0" encoding="utf-8"?>
<ds:datastoreItem xmlns:ds="http://schemas.openxmlformats.org/officeDocument/2006/customXml" ds:itemID="{3B540101-D579-4407-A8FA-2AF7FDF52F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D6D984-CEFC-468E-9781-A366404AEBFB}">
  <ds:schemaRefs>
    <ds:schemaRef ds:uri="8c87e0c6-fbe6-4da9-8430-2e6afb92054c"/>
    <ds:schemaRef ds:uri="f443dd09-09a2-4201-8b05-1443fb89112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1BB0C91-91BB-423D-95DC-11D4B7B7F833}">
  <ds:schemaRefs>
    <ds:schemaRef ds:uri="8c87e0c6-fbe6-4da9-8430-2e6afb92054c"/>
    <ds:schemaRef ds:uri="f443dd09-09a2-4201-8b05-1443fb89112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SD T520 DR4 250121</Template>
  <Application>Microsoft Office PowerPoint</Application>
  <PresentationFormat>Widescreen</PresentationFormat>
  <Slides>70</Slides>
  <Notes>6</Notes>
  <HiddenSlides>16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2" baseType="lpstr">
      <vt:lpstr>Orange with Logo</vt:lpstr>
      <vt:lpstr>Garnet with Logo</vt:lpstr>
      <vt:lpstr>DR 5</vt:lpstr>
      <vt:lpstr>PowerPoint Presentation</vt:lpstr>
      <vt:lpstr>Introduction – Team 520</vt:lpstr>
      <vt:lpstr>Project Objective</vt:lpstr>
      <vt:lpstr>Project Summary</vt:lpstr>
      <vt:lpstr>Overview</vt:lpstr>
      <vt:lpstr>Background</vt:lpstr>
      <vt:lpstr>What This Is All For </vt:lpstr>
      <vt:lpstr>Assumptions</vt:lpstr>
      <vt:lpstr>Key Goals</vt:lpstr>
      <vt:lpstr>Functional Decomposition</vt:lpstr>
      <vt:lpstr>Structure Changes</vt:lpstr>
      <vt:lpstr>Technology</vt:lpstr>
      <vt:lpstr>Concept Selection</vt:lpstr>
      <vt:lpstr>Concept Selection</vt:lpstr>
      <vt:lpstr>Chosen Design: Concept 61</vt:lpstr>
      <vt:lpstr>First Prototype</vt:lpstr>
      <vt:lpstr>Second Prototype</vt:lpstr>
      <vt:lpstr>Current Prototype</vt:lpstr>
      <vt:lpstr>Decisions Moving Forward</vt:lpstr>
      <vt:lpstr>Dive Rope</vt:lpstr>
      <vt:lpstr>Current GPS</vt:lpstr>
      <vt:lpstr>New System</vt:lpstr>
      <vt:lpstr>Mounting</vt:lpstr>
      <vt:lpstr>Mounting – Modular System</vt:lpstr>
      <vt:lpstr>Testing</vt:lpstr>
      <vt:lpstr>Mini Pool Testing</vt:lpstr>
      <vt:lpstr>Testing</vt:lpstr>
      <vt:lpstr>Testing Question</vt:lpstr>
      <vt:lpstr>Waterproofing</vt:lpstr>
      <vt:lpstr>Software</vt:lpstr>
      <vt:lpstr>Project Budget</vt:lpstr>
      <vt:lpstr>References</vt:lpstr>
      <vt:lpstr>Current/Future Work</vt:lpstr>
      <vt:lpstr>Stakeholder Matrix</vt:lpstr>
      <vt:lpstr>Stakeholders</vt:lpstr>
      <vt:lpstr>Primary Market</vt:lpstr>
      <vt:lpstr>Secondary Market</vt:lpstr>
      <vt:lpstr>House of Quality </vt:lpstr>
      <vt:lpstr>Pugh Chart Iteration</vt:lpstr>
      <vt:lpstr>Concept Selection</vt:lpstr>
      <vt:lpstr>Concept Selection</vt:lpstr>
      <vt:lpstr>First High Fidelity Concept #33</vt:lpstr>
      <vt:lpstr>Second High Fidelity Concept #55</vt:lpstr>
      <vt:lpstr>Third High Fidelity Concept #61</vt:lpstr>
      <vt:lpstr>Customer Needs</vt:lpstr>
      <vt:lpstr>Inertial Navigation System (INS)</vt:lpstr>
      <vt:lpstr>Project Updates </vt:lpstr>
      <vt:lpstr>Future Work Timeline</vt:lpstr>
      <vt:lpstr>GPS and INS Testing</vt:lpstr>
      <vt:lpstr>Angle Sensor Housing</vt:lpstr>
      <vt:lpstr>PowerPoint Presentation</vt:lpstr>
      <vt:lpstr>Back Up Slides</vt:lpstr>
      <vt:lpstr>Barometer Testing</vt:lpstr>
      <vt:lpstr>PowerPoint Presentation</vt:lpstr>
      <vt:lpstr>Angle Sensor Testing</vt:lpstr>
      <vt:lpstr>Targets</vt:lpstr>
      <vt:lpstr>Slide Headline</vt:lpstr>
      <vt:lpstr>Font Check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Cody Carlson</dc:creator>
  <cp:revision>31</cp:revision>
  <dcterms:created xsi:type="dcterms:W3CDTF">2025-02-13T20:47:32Z</dcterms:created>
  <dcterms:modified xsi:type="dcterms:W3CDTF">2025-02-20T23:17:45Z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0x0101008D7CB119148D494CA897B31EB48CEBA9</vt:lpwstr>
  </property>
  <property fmtid="{D5CDD505-2E9C-101B-9397-08002B2CF9AE}" pid="3" name="MediaServiceImageTags">
    <vt:lpwstr/>
  </property>
</Properties>
</file>